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4"/>
  </p:sldMasterIdLst>
  <p:notesMasterIdLst>
    <p:notesMasterId r:id="rId13"/>
  </p:notesMasterIdLst>
  <p:sldIdLst>
    <p:sldId id="256" r:id="rId5"/>
    <p:sldId id="257" r:id="rId6"/>
    <p:sldId id="435" r:id="rId7"/>
    <p:sldId id="443" r:id="rId8"/>
    <p:sldId id="259" r:id="rId9"/>
    <p:sldId id="444" r:id="rId10"/>
    <p:sldId id="362" r:id="rId11"/>
    <p:sldId id="445" r:id="rId12"/>
  </p:sldIdLst>
  <p:sldSz cx="12192000" cy="6858000"/>
  <p:notesSz cx="6858000" cy="9144000"/>
  <p:embeddedFontLst>
    <p:embeddedFont>
      <p:font typeface="Oswald" panose="00000500000000000000" pitchFamily="2" charset="0"/>
      <p:regular r:id="rId14"/>
      <p:bold r:id="rId15"/>
    </p:embeddedFont>
  </p:embeddedFontLst>
  <p:custDataLst>
    <p:tags r:id="rId1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1B43"/>
    <a:srgbClr val="0B8261"/>
    <a:srgbClr val="3E2B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5259DF-828C-3D4F-7B54-8E374244FBF2}" v="118" dt="2026-09-03T20:30:03.447"/>
    <p1510:client id="{DD26FE76-E136-4A08-B07E-2F9715063B31}" v="38" dt="2026-09-04T12:32:32.3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Maknyik" userId="S::amanda.maknyik@durhamcollege.ca::4ff5ce94-b18a-4c20-aa73-40d23e41fcb3" providerId="AD" clId="Web-{BE5259DF-828C-3D4F-7B54-8E374244FBF2}"/>
    <pc:docChg chg="modSld">
      <pc:chgData name="Amanda Maknyik" userId="S::amanda.maknyik@durhamcollege.ca::4ff5ce94-b18a-4c20-aa73-40d23e41fcb3" providerId="AD" clId="Web-{BE5259DF-828C-3D4F-7B54-8E374244FBF2}" dt="2026-09-03T20:30:03.447" v="103" actId="14100"/>
      <pc:docMkLst>
        <pc:docMk/>
      </pc:docMkLst>
      <pc:sldChg chg="modSp">
        <pc:chgData name="Amanda Maknyik" userId="S::amanda.maknyik@durhamcollege.ca::4ff5ce94-b18a-4c20-aa73-40d23e41fcb3" providerId="AD" clId="Web-{BE5259DF-828C-3D4F-7B54-8E374244FBF2}" dt="2026-09-03T20:27:24.617" v="83"/>
        <pc:sldMkLst>
          <pc:docMk/>
          <pc:sldMk cId="0" sldId="257"/>
        </pc:sldMkLst>
        <pc:spChg chg="mod">
          <ac:chgData name="Amanda Maknyik" userId="S::amanda.maknyik@durhamcollege.ca::4ff5ce94-b18a-4c20-aa73-40d23e41fcb3" providerId="AD" clId="Web-{BE5259DF-828C-3D4F-7B54-8E374244FBF2}" dt="2026-09-03T20:23:40.630" v="25" actId="20577"/>
          <ac:spMkLst>
            <pc:docMk/>
            <pc:sldMk cId="0" sldId="257"/>
            <ac:spMk id="4" creationId="{EDF69E91-B3F4-E810-93E1-490A2029690F}"/>
          </ac:spMkLst>
        </pc:spChg>
        <pc:spChg chg="mod">
          <ac:chgData name="Amanda Maknyik" userId="S::amanda.maknyik@durhamcollege.ca::4ff5ce94-b18a-4c20-aa73-40d23e41fcb3" providerId="AD" clId="Web-{BE5259DF-828C-3D4F-7B54-8E374244FBF2}" dt="2026-09-03T20:27:24.617" v="83"/>
          <ac:spMkLst>
            <pc:docMk/>
            <pc:sldMk cId="0" sldId="257"/>
            <ac:spMk id="116" creationId="{00000000-0000-0000-0000-000000000000}"/>
          </ac:spMkLst>
        </pc:spChg>
        <pc:spChg chg="mod">
          <ac:chgData name="Amanda Maknyik" userId="S::amanda.maknyik@durhamcollege.ca::4ff5ce94-b18a-4c20-aa73-40d23e41fcb3" providerId="AD" clId="Web-{BE5259DF-828C-3D4F-7B54-8E374244FBF2}" dt="2026-09-03T20:23:49.208" v="26" actId="14100"/>
          <ac:spMkLst>
            <pc:docMk/>
            <pc:sldMk cId="0" sldId="257"/>
            <ac:spMk id="117" creationId="{00000000-0000-0000-0000-000000000000}"/>
          </ac:spMkLst>
        </pc:spChg>
      </pc:sldChg>
      <pc:sldChg chg="modSp">
        <pc:chgData name="Amanda Maknyik" userId="S::amanda.maknyik@durhamcollege.ca::4ff5ce94-b18a-4c20-aa73-40d23e41fcb3" providerId="AD" clId="Web-{BE5259DF-828C-3D4F-7B54-8E374244FBF2}" dt="2026-09-03T20:27:43.445" v="88" actId="1076"/>
        <pc:sldMkLst>
          <pc:docMk/>
          <pc:sldMk cId="0" sldId="259"/>
        </pc:sldMkLst>
        <pc:spChg chg="mod">
          <ac:chgData name="Amanda Maknyik" userId="S::amanda.maknyik@durhamcollege.ca::4ff5ce94-b18a-4c20-aa73-40d23e41fcb3" providerId="AD" clId="Web-{BE5259DF-828C-3D4F-7B54-8E374244FBF2}" dt="2026-09-03T20:24:58.756" v="35" actId="20577"/>
          <ac:spMkLst>
            <pc:docMk/>
            <pc:sldMk cId="0" sldId="259"/>
            <ac:spMk id="10" creationId="{212C911D-3D09-E7F1-08F7-A8F546FB5B5D}"/>
          </ac:spMkLst>
        </pc:spChg>
        <pc:spChg chg="mod">
          <ac:chgData name="Amanda Maknyik" userId="S::amanda.maknyik@durhamcollege.ca::4ff5ce94-b18a-4c20-aa73-40d23e41fcb3" providerId="AD" clId="Web-{BE5259DF-828C-3D4F-7B54-8E374244FBF2}" dt="2026-09-03T20:27:40.195" v="87" actId="1076"/>
          <ac:spMkLst>
            <pc:docMk/>
            <pc:sldMk cId="0" sldId="259"/>
            <ac:spMk id="145" creationId="{00000000-0000-0000-0000-000000000000}"/>
          </ac:spMkLst>
        </pc:spChg>
        <pc:picChg chg="mod">
          <ac:chgData name="Amanda Maknyik" userId="S::amanda.maknyik@durhamcollege.ca::4ff5ce94-b18a-4c20-aa73-40d23e41fcb3" providerId="AD" clId="Web-{BE5259DF-828C-3D4F-7B54-8E374244FBF2}" dt="2026-09-03T20:27:43.445" v="88" actId="1076"/>
          <ac:picMkLst>
            <pc:docMk/>
            <pc:sldMk cId="0" sldId="259"/>
            <ac:picMk id="9" creationId="{F3DD8F47-25EC-9584-3BA0-4092687931B1}"/>
          </ac:picMkLst>
        </pc:picChg>
      </pc:sldChg>
      <pc:sldChg chg="modSp">
        <pc:chgData name="Amanda Maknyik" userId="S::amanda.maknyik@durhamcollege.ca::4ff5ce94-b18a-4c20-aa73-40d23e41fcb3" providerId="AD" clId="Web-{BE5259DF-828C-3D4F-7B54-8E374244FBF2}" dt="2026-09-03T20:29:35.947" v="101" actId="20577"/>
        <pc:sldMkLst>
          <pc:docMk/>
          <pc:sldMk cId="1722435088" sldId="362"/>
        </pc:sldMkLst>
        <pc:spChg chg="mod">
          <ac:chgData name="Amanda Maknyik" userId="S::amanda.maknyik@durhamcollege.ca::4ff5ce94-b18a-4c20-aa73-40d23e41fcb3" providerId="AD" clId="Web-{BE5259DF-828C-3D4F-7B54-8E374244FBF2}" dt="2026-09-03T20:28:05.914" v="91" actId="1076"/>
          <ac:spMkLst>
            <pc:docMk/>
            <pc:sldMk cId="1722435088" sldId="362"/>
            <ac:spMk id="4" creationId="{572D8F47-1455-4C6B-CEF6-2F745BD51816}"/>
          </ac:spMkLst>
        </pc:spChg>
        <pc:spChg chg="mod">
          <ac:chgData name="Amanda Maknyik" userId="S::amanda.maknyik@durhamcollege.ca::4ff5ce94-b18a-4c20-aa73-40d23e41fcb3" providerId="AD" clId="Web-{BE5259DF-828C-3D4F-7B54-8E374244FBF2}" dt="2026-09-03T20:29:35.947" v="101" actId="20577"/>
          <ac:spMkLst>
            <pc:docMk/>
            <pc:sldMk cId="1722435088" sldId="362"/>
            <ac:spMk id="7" creationId="{4CBB2EFD-2238-EC2C-24CD-1BFF5587C373}"/>
          </ac:spMkLst>
        </pc:spChg>
        <pc:spChg chg="mod">
          <ac:chgData name="Amanda Maknyik" userId="S::amanda.maknyik@durhamcollege.ca::4ff5ce94-b18a-4c20-aa73-40d23e41fcb3" providerId="AD" clId="Web-{BE5259DF-828C-3D4F-7B54-8E374244FBF2}" dt="2026-09-03T20:29:23.587" v="98" actId="1076"/>
          <ac:spMkLst>
            <pc:docMk/>
            <pc:sldMk cId="1722435088" sldId="362"/>
            <ac:spMk id="17" creationId="{8704FFBE-1321-25E3-FEA5-6C367E6B38C9}"/>
          </ac:spMkLst>
        </pc:spChg>
      </pc:sldChg>
      <pc:sldChg chg="modSp">
        <pc:chgData name="Amanda Maknyik" userId="S::amanda.maknyik@durhamcollege.ca::4ff5ce94-b18a-4c20-aa73-40d23e41fcb3" providerId="AD" clId="Web-{BE5259DF-828C-3D4F-7B54-8E374244FBF2}" dt="2026-09-03T20:27:28.039" v="84"/>
        <pc:sldMkLst>
          <pc:docMk/>
          <pc:sldMk cId="2954247259" sldId="435"/>
        </pc:sldMkLst>
        <pc:spChg chg="mod">
          <ac:chgData name="Amanda Maknyik" userId="S::amanda.maknyik@durhamcollege.ca::4ff5ce94-b18a-4c20-aa73-40d23e41fcb3" providerId="AD" clId="Web-{BE5259DF-828C-3D4F-7B54-8E374244FBF2}" dt="2026-09-03T20:27:28.039" v="84"/>
          <ac:spMkLst>
            <pc:docMk/>
            <pc:sldMk cId="2954247259" sldId="435"/>
            <ac:spMk id="3" creationId="{F875FE11-256F-8A0F-A0FA-F8B215422255}"/>
          </ac:spMkLst>
        </pc:spChg>
      </pc:sldChg>
      <pc:sldChg chg="modSp">
        <pc:chgData name="Amanda Maknyik" userId="S::amanda.maknyik@durhamcollege.ca::4ff5ce94-b18a-4c20-aa73-40d23e41fcb3" providerId="AD" clId="Web-{BE5259DF-828C-3D4F-7B54-8E374244FBF2}" dt="2026-09-03T20:27:31.539" v="85"/>
        <pc:sldMkLst>
          <pc:docMk/>
          <pc:sldMk cId="1318347657" sldId="443"/>
        </pc:sldMkLst>
        <pc:spChg chg="mod">
          <ac:chgData name="Amanda Maknyik" userId="S::amanda.maknyik@durhamcollege.ca::4ff5ce94-b18a-4c20-aa73-40d23e41fcb3" providerId="AD" clId="Web-{BE5259DF-828C-3D4F-7B54-8E374244FBF2}" dt="2026-09-03T20:27:31.539" v="85"/>
          <ac:spMkLst>
            <pc:docMk/>
            <pc:sldMk cId="1318347657" sldId="443"/>
            <ac:spMk id="3" creationId="{2DD8FF8C-DC9A-A621-209D-9B9EC5B5C45D}"/>
          </ac:spMkLst>
        </pc:spChg>
        <pc:spChg chg="mod">
          <ac:chgData name="Amanda Maknyik" userId="S::amanda.maknyik@durhamcollege.ca::4ff5ce94-b18a-4c20-aa73-40d23e41fcb3" providerId="AD" clId="Web-{BE5259DF-828C-3D4F-7B54-8E374244FBF2}" dt="2026-09-03T20:24:25.740" v="31" actId="20577"/>
          <ac:spMkLst>
            <pc:docMk/>
            <pc:sldMk cId="1318347657" sldId="443"/>
            <ac:spMk id="12" creationId="{2FF119D6-1CB8-FE9A-3786-09DD1199673F}"/>
          </ac:spMkLst>
        </pc:spChg>
      </pc:sldChg>
      <pc:sldChg chg="modSp">
        <pc:chgData name="Amanda Maknyik" userId="S::amanda.maknyik@durhamcollege.ca::4ff5ce94-b18a-4c20-aa73-40d23e41fcb3" providerId="AD" clId="Web-{BE5259DF-828C-3D4F-7B54-8E374244FBF2}" dt="2026-09-03T20:30:03.447" v="103" actId="14100"/>
        <pc:sldMkLst>
          <pc:docMk/>
          <pc:sldMk cId="2774587200" sldId="444"/>
        </pc:sldMkLst>
        <pc:spChg chg="mod">
          <ac:chgData name="Amanda Maknyik" userId="S::amanda.maknyik@durhamcollege.ca::4ff5ce94-b18a-4c20-aa73-40d23e41fcb3" providerId="AD" clId="Web-{BE5259DF-828C-3D4F-7B54-8E374244FBF2}" dt="2026-09-03T20:27:58.336" v="89"/>
          <ac:spMkLst>
            <pc:docMk/>
            <pc:sldMk cId="2774587200" sldId="444"/>
            <ac:spMk id="3" creationId="{B97D6BF7-736B-875A-10DC-154A6FD363E4}"/>
          </ac:spMkLst>
        </pc:spChg>
        <pc:spChg chg="mod">
          <ac:chgData name="Amanda Maknyik" userId="S::amanda.maknyik@durhamcollege.ca::4ff5ce94-b18a-4c20-aa73-40d23e41fcb3" providerId="AD" clId="Web-{BE5259DF-828C-3D4F-7B54-8E374244FBF2}" dt="2026-09-03T20:30:03.447" v="103" actId="14100"/>
          <ac:spMkLst>
            <pc:docMk/>
            <pc:sldMk cId="2774587200" sldId="444"/>
            <ac:spMk id="4" creationId="{8832164A-BDDD-CF6A-0269-194378FF70EE}"/>
          </ac:spMkLst>
        </pc:spChg>
      </pc:sldChg>
      <pc:sldChg chg="modSp">
        <pc:chgData name="Amanda Maknyik" userId="S::amanda.maknyik@durhamcollege.ca::4ff5ce94-b18a-4c20-aa73-40d23e41fcb3" providerId="AD" clId="Web-{BE5259DF-828C-3D4F-7B54-8E374244FBF2}" dt="2026-09-03T20:27:08.461" v="82" actId="20577"/>
        <pc:sldMkLst>
          <pc:docMk/>
          <pc:sldMk cId="1062507506" sldId="445"/>
        </pc:sldMkLst>
        <pc:spChg chg="mod">
          <ac:chgData name="Amanda Maknyik" userId="S::amanda.maknyik@durhamcollege.ca::4ff5ce94-b18a-4c20-aa73-40d23e41fcb3" providerId="AD" clId="Web-{BE5259DF-828C-3D4F-7B54-8E374244FBF2}" dt="2026-09-03T20:27:08.461" v="82" actId="20577"/>
          <ac:spMkLst>
            <pc:docMk/>
            <pc:sldMk cId="1062507506" sldId="445"/>
            <ac:spMk id="4" creationId="{043A7DD6-B4ED-4E7B-D93F-17F8C3C53495}"/>
          </ac:spMkLst>
        </pc:spChg>
      </pc:sldChg>
    </pc:docChg>
  </pc:docChgLst>
  <pc:docChgLst>
    <pc:chgData name="Amanda Maknyik" userId="S::amanda.maknyik@durhamcollege.ca::4ff5ce94-b18a-4c20-aa73-40d23e41fcb3" providerId="AD" clId="Web-{DD26FE76-E136-4A08-B07E-2F9715063B31}"/>
    <pc:docChg chg="modSld">
      <pc:chgData name="Amanda Maknyik" userId="S::amanda.maknyik@durhamcollege.ca::4ff5ce94-b18a-4c20-aa73-40d23e41fcb3" providerId="AD" clId="Web-{DD26FE76-E136-4A08-B07E-2F9715063B31}" dt="2026-09-04T12:32:32.362" v="35" actId="1076"/>
      <pc:docMkLst>
        <pc:docMk/>
      </pc:docMkLst>
      <pc:sldChg chg="modSp">
        <pc:chgData name="Amanda Maknyik" userId="S::amanda.maknyik@durhamcollege.ca::4ff5ce94-b18a-4c20-aa73-40d23e41fcb3" providerId="AD" clId="Web-{DD26FE76-E136-4A08-B07E-2F9715063B31}" dt="2026-09-04T12:32:32.362" v="35" actId="1076"/>
        <pc:sldMkLst>
          <pc:docMk/>
          <pc:sldMk cId="0" sldId="257"/>
        </pc:sldMkLst>
        <pc:spChg chg="mod">
          <ac:chgData name="Amanda Maknyik" userId="S::amanda.maknyik@durhamcollege.ca::4ff5ce94-b18a-4c20-aa73-40d23e41fcb3" providerId="AD" clId="Web-{DD26FE76-E136-4A08-B07E-2F9715063B31}" dt="2026-09-04T12:32:32.362" v="35" actId="1076"/>
          <ac:spMkLst>
            <pc:docMk/>
            <pc:sldMk cId="0" sldId="257"/>
            <ac:spMk id="4" creationId="{EDF69E91-B3F4-E810-93E1-490A2029690F}"/>
          </ac:spMkLst>
        </pc:spChg>
        <pc:spChg chg="mod">
          <ac:chgData name="Amanda Maknyik" userId="S::amanda.maknyik@durhamcollege.ca::4ff5ce94-b18a-4c20-aa73-40d23e41fcb3" providerId="AD" clId="Web-{DD26FE76-E136-4A08-B07E-2F9715063B31}" dt="2026-09-04T12:32:32.347" v="32" actId="1076"/>
          <ac:spMkLst>
            <pc:docMk/>
            <pc:sldMk cId="0" sldId="257"/>
            <ac:spMk id="116" creationId="{00000000-0000-0000-0000-000000000000}"/>
          </ac:spMkLst>
        </pc:spChg>
        <pc:spChg chg="mod">
          <ac:chgData name="Amanda Maknyik" userId="S::amanda.maknyik@durhamcollege.ca::4ff5ce94-b18a-4c20-aa73-40d23e41fcb3" providerId="AD" clId="Web-{DD26FE76-E136-4A08-B07E-2F9715063B31}" dt="2026-09-04T12:32:32.362" v="33" actId="1076"/>
          <ac:spMkLst>
            <pc:docMk/>
            <pc:sldMk cId="0" sldId="257"/>
            <ac:spMk id="117" creationId="{00000000-0000-0000-0000-000000000000}"/>
          </ac:spMkLst>
        </pc:spChg>
        <pc:picChg chg="mod">
          <ac:chgData name="Amanda Maknyik" userId="S::amanda.maknyik@durhamcollege.ca::4ff5ce94-b18a-4c20-aa73-40d23e41fcb3" providerId="AD" clId="Web-{DD26FE76-E136-4A08-B07E-2F9715063B31}" dt="2026-09-04T12:32:32.362" v="34" actId="1076"/>
          <ac:picMkLst>
            <pc:docMk/>
            <pc:sldMk cId="0" sldId="257"/>
            <ac:picMk id="3" creationId="{E7242C59-CA68-D230-604D-C62EAEB34E55}"/>
          </ac:picMkLst>
        </pc:picChg>
      </pc:sldChg>
      <pc:sldChg chg="modSp">
        <pc:chgData name="Amanda Maknyik" userId="S::amanda.maknyik@durhamcollege.ca::4ff5ce94-b18a-4c20-aa73-40d23e41fcb3" providerId="AD" clId="Web-{DD26FE76-E136-4A08-B07E-2F9715063B31}" dt="2026-09-04T12:31:56.378" v="25" actId="1076"/>
        <pc:sldMkLst>
          <pc:docMk/>
          <pc:sldMk cId="0" sldId="259"/>
        </pc:sldMkLst>
        <pc:spChg chg="mod">
          <ac:chgData name="Amanda Maknyik" userId="S::amanda.maknyik@durhamcollege.ca::4ff5ce94-b18a-4c20-aa73-40d23e41fcb3" providerId="AD" clId="Web-{DD26FE76-E136-4A08-B07E-2F9715063B31}" dt="2026-09-04T12:31:56.378" v="25" actId="1076"/>
          <ac:spMkLst>
            <pc:docMk/>
            <pc:sldMk cId="0" sldId="259"/>
            <ac:spMk id="145" creationId="{00000000-0000-0000-0000-000000000000}"/>
          </ac:spMkLst>
        </pc:spChg>
      </pc:sldChg>
      <pc:sldChg chg="modSp">
        <pc:chgData name="Amanda Maknyik" userId="S::amanda.maknyik@durhamcollege.ca::4ff5ce94-b18a-4c20-aa73-40d23e41fcb3" providerId="AD" clId="Web-{DD26FE76-E136-4A08-B07E-2F9715063B31}" dt="2026-09-04T12:32:22.034" v="31" actId="20577"/>
        <pc:sldMkLst>
          <pc:docMk/>
          <pc:sldMk cId="1722435088" sldId="362"/>
        </pc:sldMkLst>
        <pc:spChg chg="mod">
          <ac:chgData name="Amanda Maknyik" userId="S::amanda.maknyik@durhamcollege.ca::4ff5ce94-b18a-4c20-aa73-40d23e41fcb3" providerId="AD" clId="Web-{DD26FE76-E136-4A08-B07E-2F9715063B31}" dt="2026-09-04T12:32:22.034" v="31" actId="20577"/>
          <ac:spMkLst>
            <pc:docMk/>
            <pc:sldMk cId="1722435088" sldId="362"/>
            <ac:spMk id="4" creationId="{572D8F47-1455-4C6B-CEF6-2F745BD51816}"/>
          </ac:spMkLst>
        </pc:spChg>
      </pc:sldChg>
      <pc:sldChg chg="modSp">
        <pc:chgData name="Amanda Maknyik" userId="S::amanda.maknyik@durhamcollege.ca::4ff5ce94-b18a-4c20-aa73-40d23e41fcb3" providerId="AD" clId="Web-{DD26FE76-E136-4A08-B07E-2F9715063B31}" dt="2026-09-04T12:31:38.534" v="23" actId="20577"/>
        <pc:sldMkLst>
          <pc:docMk/>
          <pc:sldMk cId="2954247259" sldId="435"/>
        </pc:sldMkLst>
        <pc:spChg chg="mod">
          <ac:chgData name="Amanda Maknyik" userId="S::amanda.maknyik@durhamcollege.ca::4ff5ce94-b18a-4c20-aa73-40d23e41fcb3" providerId="AD" clId="Web-{DD26FE76-E136-4A08-B07E-2F9715063B31}" dt="2026-09-04T12:31:38.534" v="23" actId="20577"/>
          <ac:spMkLst>
            <pc:docMk/>
            <pc:sldMk cId="2954247259" sldId="435"/>
            <ac:spMk id="3" creationId="{F875FE11-256F-8A0F-A0FA-F8B215422255}"/>
          </ac:spMkLst>
        </pc:spChg>
        <pc:spChg chg="mod">
          <ac:chgData name="Amanda Maknyik" userId="S::amanda.maknyik@durhamcollege.ca::4ff5ce94-b18a-4c20-aa73-40d23e41fcb3" providerId="AD" clId="Web-{DD26FE76-E136-4A08-B07E-2F9715063B31}" dt="2026-09-04T12:31:04.393" v="4" actId="1076"/>
          <ac:spMkLst>
            <pc:docMk/>
            <pc:sldMk cId="2954247259" sldId="435"/>
            <ac:spMk id="14" creationId="{B330985C-A089-EFB7-FB25-F0B00A06355C}"/>
          </ac:spMkLst>
        </pc:spChg>
        <pc:spChg chg="mod">
          <ac:chgData name="Amanda Maknyik" userId="S::amanda.maknyik@durhamcollege.ca::4ff5ce94-b18a-4c20-aa73-40d23e41fcb3" providerId="AD" clId="Web-{DD26FE76-E136-4A08-B07E-2F9715063B31}" dt="2026-09-04T12:31:04.393" v="5" actId="1076"/>
          <ac:spMkLst>
            <pc:docMk/>
            <pc:sldMk cId="2954247259" sldId="435"/>
            <ac:spMk id="16" creationId="{CFA22BFE-3E4A-F1BA-BC88-11DC405D7C93}"/>
          </ac:spMkLst>
        </pc:spChg>
        <pc:spChg chg="mod">
          <ac:chgData name="Amanda Maknyik" userId="S::amanda.maknyik@durhamcollege.ca::4ff5ce94-b18a-4c20-aa73-40d23e41fcb3" providerId="AD" clId="Web-{DD26FE76-E136-4A08-B07E-2F9715063B31}" dt="2026-09-04T12:31:04.393" v="6" actId="1076"/>
          <ac:spMkLst>
            <pc:docMk/>
            <pc:sldMk cId="2954247259" sldId="435"/>
            <ac:spMk id="18" creationId="{6CEFAF7C-A69C-FE6F-36A0-99F0BFE2DA10}"/>
          </ac:spMkLst>
        </pc:spChg>
        <pc:spChg chg="mod">
          <ac:chgData name="Amanda Maknyik" userId="S::amanda.maknyik@durhamcollege.ca::4ff5ce94-b18a-4c20-aa73-40d23e41fcb3" providerId="AD" clId="Web-{DD26FE76-E136-4A08-B07E-2F9715063B31}" dt="2026-09-04T12:31:04.393" v="7" actId="1076"/>
          <ac:spMkLst>
            <pc:docMk/>
            <pc:sldMk cId="2954247259" sldId="435"/>
            <ac:spMk id="19" creationId="{9443AAE1-5D70-0DD2-4378-8EDC37140B2F}"/>
          </ac:spMkLst>
        </pc:spChg>
        <pc:picChg chg="mod">
          <ac:chgData name="Amanda Maknyik" userId="S::amanda.maknyik@durhamcollege.ca::4ff5ce94-b18a-4c20-aa73-40d23e41fcb3" providerId="AD" clId="Web-{DD26FE76-E136-4A08-B07E-2F9715063B31}" dt="2026-09-04T12:31:04.377" v="1" actId="1076"/>
          <ac:picMkLst>
            <pc:docMk/>
            <pc:sldMk cId="2954247259" sldId="435"/>
            <ac:picMk id="9" creationId="{FFD059A2-B3DD-5F0E-9E0A-4981229B759F}"/>
          </ac:picMkLst>
        </pc:picChg>
        <pc:picChg chg="mod">
          <ac:chgData name="Amanda Maknyik" userId="S::amanda.maknyik@durhamcollege.ca::4ff5ce94-b18a-4c20-aa73-40d23e41fcb3" providerId="AD" clId="Web-{DD26FE76-E136-4A08-B07E-2F9715063B31}" dt="2026-09-04T12:31:04.377" v="2" actId="1076"/>
          <ac:picMkLst>
            <pc:docMk/>
            <pc:sldMk cId="2954247259" sldId="435"/>
            <ac:picMk id="11" creationId="{F0F98192-FACD-F903-EBB7-1C7E9AC53FC1}"/>
          </ac:picMkLst>
        </pc:picChg>
        <pc:picChg chg="mod">
          <ac:chgData name="Amanda Maknyik" userId="S::amanda.maknyik@durhamcollege.ca::4ff5ce94-b18a-4c20-aa73-40d23e41fcb3" providerId="AD" clId="Web-{DD26FE76-E136-4A08-B07E-2F9715063B31}" dt="2026-09-04T12:31:04.393" v="3" actId="1076"/>
          <ac:picMkLst>
            <pc:docMk/>
            <pc:sldMk cId="2954247259" sldId="435"/>
            <ac:picMk id="13" creationId="{2FC386BF-A775-EF95-DD69-2FFEF7581A1C}"/>
          </ac:picMkLst>
        </pc:picChg>
      </pc:sldChg>
      <pc:sldChg chg="modSp">
        <pc:chgData name="Amanda Maknyik" userId="S::amanda.maknyik@durhamcollege.ca::4ff5ce94-b18a-4c20-aa73-40d23e41fcb3" providerId="AD" clId="Web-{DD26FE76-E136-4A08-B07E-2F9715063B31}" dt="2026-09-04T12:31:46.690" v="24" actId="1076"/>
        <pc:sldMkLst>
          <pc:docMk/>
          <pc:sldMk cId="1318347657" sldId="443"/>
        </pc:sldMkLst>
        <pc:spChg chg="mod">
          <ac:chgData name="Amanda Maknyik" userId="S::amanda.maknyik@durhamcollege.ca::4ff5ce94-b18a-4c20-aa73-40d23e41fcb3" providerId="AD" clId="Web-{DD26FE76-E136-4A08-B07E-2F9715063B31}" dt="2026-09-04T12:31:46.690" v="24" actId="1076"/>
          <ac:spMkLst>
            <pc:docMk/>
            <pc:sldMk cId="1318347657" sldId="443"/>
            <ac:spMk id="3" creationId="{2DD8FF8C-DC9A-A621-209D-9B9EC5B5C45D}"/>
          </ac:spMkLst>
        </pc:spChg>
      </pc:sldChg>
      <pc:sldChg chg="modSp">
        <pc:chgData name="Amanda Maknyik" userId="S::amanda.maknyik@durhamcollege.ca::4ff5ce94-b18a-4c20-aa73-40d23e41fcb3" providerId="AD" clId="Web-{DD26FE76-E136-4A08-B07E-2F9715063B31}" dt="2026-09-04T12:32:12.862" v="29" actId="20577"/>
        <pc:sldMkLst>
          <pc:docMk/>
          <pc:sldMk cId="2774587200" sldId="444"/>
        </pc:sldMkLst>
        <pc:spChg chg="mod">
          <ac:chgData name="Amanda Maknyik" userId="S::amanda.maknyik@durhamcollege.ca::4ff5ce94-b18a-4c20-aa73-40d23e41fcb3" providerId="AD" clId="Web-{DD26FE76-E136-4A08-B07E-2F9715063B31}" dt="2026-09-04T12:32:12.862" v="29" actId="20577"/>
          <ac:spMkLst>
            <pc:docMk/>
            <pc:sldMk cId="2774587200" sldId="444"/>
            <ac:spMk id="3" creationId="{B97D6BF7-736B-875A-10DC-154A6FD363E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C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CA" sz="1200" b="0" i="0" u="none" strike="noStrike" cap="none" smtClean="0">
                <a:solidFill>
                  <a:schemeClr val="dk1"/>
                </a:solidFill>
                <a:latin typeface="Calibri"/>
                <a:ea typeface="Calibri"/>
                <a:cs typeface="Calibri"/>
                <a:sym typeface="Calibri"/>
              </a:rPr>
              <a:t>3</a:t>
            </a:fld>
            <a:endParaRPr lang="en-C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75903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CA" sz="1200" b="0" i="0" u="none" strike="noStrike" cap="none" smtClean="0">
                <a:solidFill>
                  <a:schemeClr val="dk1"/>
                </a:solidFill>
                <a:latin typeface="Calibri"/>
                <a:ea typeface="Calibri"/>
                <a:cs typeface="Calibri"/>
                <a:sym typeface="Calibri"/>
              </a:rPr>
              <a:t>4</a:t>
            </a:fld>
            <a:endParaRPr lang="en-C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81653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a80b8191ee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a80b8191ee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g2a80b8191ee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CA"/>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C7155209-AE93-DF46-8117-779F3033A856}" type="slidenum">
              <a:rPr lang="en-US" smtClean="0"/>
              <a:t>7</a:t>
            </a:fld>
            <a:endParaRPr lang="en-US"/>
          </a:p>
        </p:txBody>
      </p:sp>
    </p:spTree>
    <p:extLst>
      <p:ext uri="{BB962C8B-B14F-4D97-AF65-F5344CB8AC3E}">
        <p14:creationId xmlns:p14="http://schemas.microsoft.com/office/powerpoint/2010/main" val="1476239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
        <p:nvSpPr>
          <p:cNvPr id="16" name="Google Shape;16;p2"/>
          <p:cNvSpPr>
            <a:spLocks noGrp="1"/>
          </p:cNvSpPr>
          <p:nvPr>
            <p:ph type="pic" idx="2"/>
          </p:nvPr>
        </p:nvSpPr>
        <p:spPr>
          <a:xfrm>
            <a:off x="7683044" y="0"/>
            <a:ext cx="4518025" cy="6858000"/>
          </a:xfrm>
          <a:prstGeom prst="rect">
            <a:avLst/>
          </a:prstGeom>
          <a:noFill/>
          <a:ln>
            <a:noFill/>
          </a:ln>
        </p:spPr>
        <p:txBody>
          <a:bodyPr/>
          <a:lstStyle/>
          <a:p>
            <a:endParaRPr lang="en-CA"/>
          </a:p>
        </p:txBody>
      </p:sp>
      <p:sp>
        <p:nvSpPr>
          <p:cNvPr id="17" name="Google Shape;17;p2"/>
          <p:cNvSpPr txBox="1">
            <a:spLocks noGrp="1"/>
          </p:cNvSpPr>
          <p:nvPr>
            <p:ph type="body" idx="1"/>
          </p:nvPr>
        </p:nvSpPr>
        <p:spPr>
          <a:xfrm>
            <a:off x="563514" y="5540703"/>
            <a:ext cx="6496059" cy="4632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Font typeface="Arial"/>
              <a:buNone/>
              <a:defRPr sz="20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
          <p:cNvSpPr txBox="1">
            <a:spLocks noGrp="1"/>
          </p:cNvSpPr>
          <p:nvPr>
            <p:ph type="body" idx="3"/>
          </p:nvPr>
        </p:nvSpPr>
        <p:spPr>
          <a:xfrm>
            <a:off x="563514" y="3611998"/>
            <a:ext cx="6496059" cy="10772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Font typeface="Arial"/>
              <a:buNone/>
              <a:defRPr sz="32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2"/>
          <p:cNvSpPr txBox="1">
            <a:spLocks noGrp="1"/>
          </p:cNvSpPr>
          <p:nvPr>
            <p:ph type="title"/>
          </p:nvPr>
        </p:nvSpPr>
        <p:spPr>
          <a:xfrm>
            <a:off x="563515" y="1845223"/>
            <a:ext cx="6496060" cy="175903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B8261"/>
              </a:buClr>
              <a:buSzPts val="5400"/>
              <a:buFont typeface="Arial"/>
              <a:buNone/>
              <a:defRPr sz="5400" b="1" i="0">
                <a:solidFill>
                  <a:srgbClr val="0B8261"/>
                </a:solidFill>
                <a:latin typeface="Oswald"/>
                <a:ea typeface="Oswald"/>
                <a:cs typeface="Oswald"/>
                <a:sym typeface="Oswa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p:nvPr/>
        </p:nvSpPr>
        <p:spPr>
          <a:xfrm>
            <a:off x="678533" y="5642452"/>
            <a:ext cx="65" cy="276999"/>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rgbClr val="3E2B2F"/>
              </a:solidFill>
              <a:latin typeface="Calibri"/>
              <a:ea typeface="Calibri"/>
              <a:cs typeface="Calibri"/>
              <a:sym typeface="Calibri"/>
            </a:endParaRPr>
          </a:p>
        </p:txBody>
      </p:sp>
      <p:sp>
        <p:nvSpPr>
          <p:cNvPr id="21" name="Google Shape;21;p2"/>
          <p:cNvSpPr/>
          <p:nvPr/>
        </p:nvSpPr>
        <p:spPr>
          <a:xfrm>
            <a:off x="678532" y="5302599"/>
            <a:ext cx="475077" cy="90000"/>
          </a:xfrm>
          <a:prstGeom prst="rect">
            <a:avLst/>
          </a:prstGeom>
          <a:solidFill>
            <a:srgbClr val="3E2B2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 name="Google Shape;22;p2"/>
          <p:cNvSpPr/>
          <p:nvPr/>
        </p:nvSpPr>
        <p:spPr>
          <a:xfrm>
            <a:off x="1180619" y="5302599"/>
            <a:ext cx="1147410" cy="90000"/>
          </a:xfrm>
          <a:prstGeom prst="rect">
            <a:avLst/>
          </a:prstGeom>
          <a:solidFill>
            <a:srgbClr val="0B826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 name="Google Shape;23;p2"/>
          <p:cNvPicPr preferRelativeResize="0"/>
          <p:nvPr/>
        </p:nvPicPr>
        <p:blipFill rotWithShape="1">
          <a:blip r:embed="rId2">
            <a:alphaModFix/>
          </a:blip>
          <a:srcRect/>
          <a:stretch/>
        </p:blipFill>
        <p:spPr>
          <a:xfrm>
            <a:off x="678532" y="868239"/>
            <a:ext cx="1064195" cy="363600"/>
          </a:xfrm>
          <a:prstGeom prst="rect">
            <a:avLst/>
          </a:prstGeom>
          <a:noFill/>
          <a:ln>
            <a:noFill/>
          </a:ln>
        </p:spPr>
      </p:pic>
      <p:sp>
        <p:nvSpPr>
          <p:cNvPr id="24" name="Google Shape;24;p2"/>
          <p:cNvSpPr/>
          <p:nvPr/>
        </p:nvSpPr>
        <p:spPr>
          <a:xfrm rot="-5400000">
            <a:off x="11054080" y="5723374"/>
            <a:ext cx="1143000" cy="1143000"/>
          </a:xfrm>
          <a:prstGeom prst="rtTriangle">
            <a:avLst/>
          </a:prstGeom>
          <a:solidFill>
            <a:srgbClr val="0B826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 name="Google Shape;25;p2"/>
          <p:cNvPicPr preferRelativeResize="0"/>
          <p:nvPr/>
        </p:nvPicPr>
        <p:blipFill rotWithShape="1">
          <a:blip r:embed="rId3">
            <a:alphaModFix/>
          </a:blip>
          <a:srcRect/>
          <a:stretch/>
        </p:blipFill>
        <p:spPr>
          <a:xfrm>
            <a:off x="11768418" y="6367145"/>
            <a:ext cx="277718" cy="3234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sp>
        <p:nvSpPr>
          <p:cNvPr id="27" name="Google Shape;27;p3"/>
          <p:cNvSpPr txBox="1">
            <a:spLocks noGrp="1"/>
          </p:cNvSpPr>
          <p:nvPr>
            <p:ph type="body" idx="1"/>
          </p:nvPr>
        </p:nvSpPr>
        <p:spPr>
          <a:xfrm>
            <a:off x="359546" y="6307584"/>
            <a:ext cx="10694534" cy="24159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000"/>
              <a:buFont typeface="Arial"/>
              <a:buNone/>
              <a:defRPr sz="10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
          <p:cNvSpPr txBox="1">
            <a:spLocks noGrp="1"/>
          </p:cNvSpPr>
          <p:nvPr>
            <p:ph type="title"/>
          </p:nvPr>
        </p:nvSpPr>
        <p:spPr>
          <a:xfrm>
            <a:off x="359546" y="1424560"/>
            <a:ext cx="11469398" cy="46010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B8261"/>
              </a:buClr>
              <a:buSzPts val="2400"/>
              <a:buFont typeface="Arial"/>
              <a:buNone/>
              <a:defRPr sz="2400" b="1" i="0">
                <a:solidFill>
                  <a:srgbClr val="0B8261"/>
                </a:solidFill>
                <a:latin typeface="Oswald"/>
                <a:ea typeface="Oswald"/>
                <a:cs typeface="Oswald"/>
                <a:sym typeface="Oswa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
          <p:cNvSpPr txBox="1">
            <a:spLocks noGrp="1"/>
          </p:cNvSpPr>
          <p:nvPr>
            <p:ph type="body" idx="2"/>
          </p:nvPr>
        </p:nvSpPr>
        <p:spPr>
          <a:xfrm>
            <a:off x="359546" y="1914062"/>
            <a:ext cx="11469398" cy="15149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Font typeface="Arial"/>
              <a:buNone/>
              <a:defRPr sz="20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3"/>
          <p:cNvPicPr preferRelativeResize="0"/>
          <p:nvPr/>
        </p:nvPicPr>
        <p:blipFill rotWithShape="1">
          <a:blip r:embed="rId2">
            <a:alphaModFix/>
          </a:blip>
          <a:srcRect/>
          <a:stretch/>
        </p:blipFill>
        <p:spPr>
          <a:xfrm>
            <a:off x="457422" y="348220"/>
            <a:ext cx="810000" cy="276750"/>
          </a:xfrm>
          <a:prstGeom prst="rect">
            <a:avLst/>
          </a:prstGeom>
          <a:noFill/>
          <a:ln>
            <a:noFill/>
          </a:ln>
        </p:spPr>
      </p:pic>
      <p:sp>
        <p:nvSpPr>
          <p:cNvPr id="31" name="Google Shape;31;p3"/>
          <p:cNvSpPr/>
          <p:nvPr/>
        </p:nvSpPr>
        <p:spPr>
          <a:xfrm rot="-5400000">
            <a:off x="11054080" y="5723374"/>
            <a:ext cx="1143000" cy="1143000"/>
          </a:xfrm>
          <a:prstGeom prst="rtTriangle">
            <a:avLst/>
          </a:prstGeom>
          <a:solidFill>
            <a:srgbClr val="F4F3F4"/>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pic>
        <p:nvPicPr>
          <p:cNvPr id="32" name="Google Shape;32;p3"/>
          <p:cNvPicPr preferRelativeResize="0"/>
          <p:nvPr/>
        </p:nvPicPr>
        <p:blipFill rotWithShape="1">
          <a:blip r:embed="rId3">
            <a:alphaModFix/>
          </a:blip>
          <a:srcRect/>
          <a:stretch/>
        </p:blipFill>
        <p:spPr>
          <a:xfrm>
            <a:off x="11768418" y="6367145"/>
            <a:ext cx="277718" cy="323461"/>
          </a:xfrm>
          <a:prstGeom prst="rect">
            <a:avLst/>
          </a:prstGeom>
          <a:noFill/>
          <a:ln>
            <a:noFill/>
          </a:ln>
        </p:spPr>
      </p:pic>
      <p:sp>
        <p:nvSpPr>
          <p:cNvPr id="33" name="Google Shape;33;p3"/>
          <p:cNvSpPr/>
          <p:nvPr/>
        </p:nvSpPr>
        <p:spPr>
          <a:xfrm>
            <a:off x="-2227" y="743306"/>
            <a:ext cx="434270" cy="36000"/>
          </a:xfrm>
          <a:prstGeom prst="rect">
            <a:avLst/>
          </a:prstGeom>
          <a:solidFill>
            <a:srgbClr val="3E2B2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34" name="Google Shape;34;p3"/>
          <p:cNvSpPr/>
          <p:nvPr/>
        </p:nvSpPr>
        <p:spPr>
          <a:xfrm>
            <a:off x="457422" y="743306"/>
            <a:ext cx="828000" cy="36000"/>
          </a:xfrm>
          <a:prstGeom prst="rect">
            <a:avLst/>
          </a:prstGeom>
          <a:solidFill>
            <a:srgbClr val="0B826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rge Image Left, Text Right">
  <p:cSld name="Large Image Left, Text Right">
    <p:bg>
      <p:bgPr>
        <a:solidFill>
          <a:schemeClr val="lt1"/>
        </a:solidFill>
        <a:effectLst/>
      </p:bgPr>
    </p:bg>
    <p:spTree>
      <p:nvGrpSpPr>
        <p:cNvPr id="1" name="Shape 46"/>
        <p:cNvGrpSpPr/>
        <p:nvPr/>
      </p:nvGrpSpPr>
      <p:grpSpPr>
        <a:xfrm>
          <a:off x="0" y="0"/>
          <a:ext cx="0" cy="0"/>
          <a:chOff x="0" y="0"/>
          <a:chExt cx="0" cy="0"/>
        </a:xfrm>
      </p:grpSpPr>
      <p:sp>
        <p:nvSpPr>
          <p:cNvPr id="47" name="Google Shape;47;p6"/>
          <p:cNvSpPr txBox="1">
            <a:spLocks noGrp="1"/>
          </p:cNvSpPr>
          <p:nvPr>
            <p:ph type="body" idx="1"/>
          </p:nvPr>
        </p:nvSpPr>
        <p:spPr>
          <a:xfrm>
            <a:off x="5979295" y="6307584"/>
            <a:ext cx="5074785" cy="24159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000"/>
              <a:buFont typeface="Arial"/>
              <a:buNone/>
              <a:defRPr sz="10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6"/>
          <p:cNvSpPr txBox="1">
            <a:spLocks noGrp="1"/>
          </p:cNvSpPr>
          <p:nvPr>
            <p:ph type="body" idx="2"/>
          </p:nvPr>
        </p:nvSpPr>
        <p:spPr>
          <a:xfrm>
            <a:off x="5979297" y="2325125"/>
            <a:ext cx="5789821" cy="127140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Font typeface="Arial"/>
              <a:buNone/>
              <a:defRPr sz="20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6"/>
          <p:cNvSpPr txBox="1">
            <a:spLocks noGrp="1"/>
          </p:cNvSpPr>
          <p:nvPr>
            <p:ph type="title"/>
          </p:nvPr>
        </p:nvSpPr>
        <p:spPr>
          <a:xfrm>
            <a:off x="5979297" y="1835624"/>
            <a:ext cx="5789821" cy="46010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B8261"/>
              </a:buClr>
              <a:buSzPts val="2400"/>
              <a:buFont typeface="Arial"/>
              <a:buNone/>
              <a:defRPr sz="2400" b="1" i="0">
                <a:solidFill>
                  <a:srgbClr val="0B8261"/>
                </a:solidFill>
                <a:latin typeface="Oswald"/>
                <a:ea typeface="Oswald"/>
                <a:cs typeface="Oswald"/>
                <a:sym typeface="Oswa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
          <p:cNvSpPr>
            <a:spLocks noGrp="1"/>
          </p:cNvSpPr>
          <p:nvPr>
            <p:ph type="pic" idx="3"/>
          </p:nvPr>
        </p:nvSpPr>
        <p:spPr>
          <a:xfrm>
            <a:off x="0" y="8374"/>
            <a:ext cx="5618163" cy="6858000"/>
          </a:xfrm>
          <a:prstGeom prst="rect">
            <a:avLst/>
          </a:prstGeom>
          <a:noFill/>
          <a:ln>
            <a:noFill/>
          </a:ln>
        </p:spPr>
        <p:txBody>
          <a:bodyPr/>
          <a:lstStyle/>
          <a:p>
            <a:endParaRPr lang="en-CA"/>
          </a:p>
        </p:txBody>
      </p:sp>
      <p:sp>
        <p:nvSpPr>
          <p:cNvPr id="51" name="Google Shape;51;p6"/>
          <p:cNvSpPr txBox="1">
            <a:spLocks noGrp="1"/>
          </p:cNvSpPr>
          <p:nvPr>
            <p:ph type="body" idx="4"/>
          </p:nvPr>
        </p:nvSpPr>
        <p:spPr>
          <a:xfrm>
            <a:off x="5979296" y="4130717"/>
            <a:ext cx="5789821" cy="127140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Font typeface="Arial"/>
              <a:buNone/>
              <a:defRPr sz="20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
          <p:cNvSpPr txBox="1">
            <a:spLocks noGrp="1"/>
          </p:cNvSpPr>
          <p:nvPr>
            <p:ph type="body" idx="5"/>
          </p:nvPr>
        </p:nvSpPr>
        <p:spPr>
          <a:xfrm>
            <a:off x="5978525" y="3738563"/>
            <a:ext cx="5791200" cy="39211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3E2B2F"/>
              </a:buClr>
              <a:buSzPts val="2000"/>
              <a:buFont typeface="Arial"/>
              <a:buNone/>
              <a:defRPr sz="2000" b="1" i="0">
                <a:solidFill>
                  <a:srgbClr val="3E2B2F"/>
                </a:solidFill>
                <a:latin typeface="Oswald"/>
                <a:ea typeface="Oswald"/>
                <a:cs typeface="Oswald"/>
                <a:sym typeface="Oswald"/>
              </a:defRPr>
            </a:lvl1pPr>
            <a:lvl2pPr marL="914400" lvl="1" indent="-342900" algn="l">
              <a:lnSpc>
                <a:spcPct val="90000"/>
              </a:lnSpc>
              <a:spcBef>
                <a:spcPts val="500"/>
              </a:spcBef>
              <a:spcAft>
                <a:spcPts val="0"/>
              </a:spcAft>
              <a:buClr>
                <a:schemeClr val="dk1"/>
              </a:buClr>
              <a:buSzPts val="1800"/>
              <a:buChar char="•"/>
              <a:defRPr sz="1800" b="1" i="0">
                <a:latin typeface="Oswald"/>
                <a:ea typeface="Oswald"/>
                <a:cs typeface="Oswald"/>
                <a:sym typeface="Oswald"/>
              </a:defRPr>
            </a:lvl2pPr>
            <a:lvl3pPr marL="1371600" lvl="2" indent="-342900" algn="l">
              <a:lnSpc>
                <a:spcPct val="90000"/>
              </a:lnSpc>
              <a:spcBef>
                <a:spcPts val="500"/>
              </a:spcBef>
              <a:spcAft>
                <a:spcPts val="0"/>
              </a:spcAft>
              <a:buClr>
                <a:schemeClr val="dk1"/>
              </a:buClr>
              <a:buSzPts val="1800"/>
              <a:buChar char="•"/>
              <a:defRPr sz="1800" b="1" i="0">
                <a:latin typeface="Oswald"/>
                <a:ea typeface="Oswald"/>
                <a:cs typeface="Oswald"/>
                <a:sym typeface="Oswald"/>
              </a:defRPr>
            </a:lvl3pPr>
            <a:lvl4pPr marL="1828800" lvl="3" indent="-342900" algn="l">
              <a:lnSpc>
                <a:spcPct val="90000"/>
              </a:lnSpc>
              <a:spcBef>
                <a:spcPts val="500"/>
              </a:spcBef>
              <a:spcAft>
                <a:spcPts val="0"/>
              </a:spcAft>
              <a:buClr>
                <a:schemeClr val="dk1"/>
              </a:buClr>
              <a:buSzPts val="1800"/>
              <a:buChar char="•"/>
              <a:defRPr sz="1800" b="1" i="0">
                <a:latin typeface="Oswald"/>
                <a:ea typeface="Oswald"/>
                <a:cs typeface="Oswald"/>
                <a:sym typeface="Oswald"/>
              </a:defRPr>
            </a:lvl4pPr>
            <a:lvl5pPr marL="2286000" lvl="4" indent="-342900" algn="l">
              <a:lnSpc>
                <a:spcPct val="90000"/>
              </a:lnSpc>
              <a:spcBef>
                <a:spcPts val="500"/>
              </a:spcBef>
              <a:spcAft>
                <a:spcPts val="0"/>
              </a:spcAft>
              <a:buClr>
                <a:schemeClr val="dk1"/>
              </a:buClr>
              <a:buSzPts val="1800"/>
              <a:buChar char="•"/>
              <a:defRPr sz="1800" b="1" i="0">
                <a:latin typeface="Oswald"/>
                <a:ea typeface="Oswald"/>
                <a:cs typeface="Oswald"/>
                <a:sym typeface="Oswald"/>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6"/>
          <p:cNvSpPr/>
          <p:nvPr/>
        </p:nvSpPr>
        <p:spPr>
          <a:xfrm rot="-5400000">
            <a:off x="11054080" y="5723374"/>
            <a:ext cx="1143000" cy="1143000"/>
          </a:xfrm>
          <a:prstGeom prst="rtTriangle">
            <a:avLst/>
          </a:prstGeom>
          <a:solidFill>
            <a:srgbClr val="F4F3F4"/>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pic>
        <p:nvPicPr>
          <p:cNvPr id="54" name="Google Shape;54;p6"/>
          <p:cNvPicPr preferRelativeResize="0"/>
          <p:nvPr/>
        </p:nvPicPr>
        <p:blipFill rotWithShape="1">
          <a:blip r:embed="rId2">
            <a:alphaModFix/>
          </a:blip>
          <a:srcRect/>
          <a:stretch/>
        </p:blipFill>
        <p:spPr>
          <a:xfrm>
            <a:off x="11768418" y="6367145"/>
            <a:ext cx="277718" cy="323461"/>
          </a:xfrm>
          <a:prstGeom prst="rect">
            <a:avLst/>
          </a:prstGeom>
          <a:noFill/>
          <a:ln>
            <a:noFill/>
          </a:ln>
        </p:spPr>
      </p:pic>
      <p:pic>
        <p:nvPicPr>
          <p:cNvPr id="55" name="Google Shape;55;p6"/>
          <p:cNvPicPr preferRelativeResize="0"/>
          <p:nvPr/>
        </p:nvPicPr>
        <p:blipFill rotWithShape="1">
          <a:blip r:embed="rId3">
            <a:alphaModFix/>
          </a:blip>
          <a:srcRect/>
          <a:stretch/>
        </p:blipFill>
        <p:spPr>
          <a:xfrm>
            <a:off x="6096000" y="348220"/>
            <a:ext cx="810000" cy="276750"/>
          </a:xfrm>
          <a:prstGeom prst="rect">
            <a:avLst/>
          </a:prstGeom>
          <a:noFill/>
          <a:ln>
            <a:noFill/>
          </a:ln>
        </p:spPr>
      </p:pic>
      <p:sp>
        <p:nvSpPr>
          <p:cNvPr id="56" name="Google Shape;56;p6"/>
          <p:cNvSpPr/>
          <p:nvPr/>
        </p:nvSpPr>
        <p:spPr>
          <a:xfrm>
            <a:off x="5636351" y="743306"/>
            <a:ext cx="434270" cy="36000"/>
          </a:xfrm>
          <a:prstGeom prst="rect">
            <a:avLst/>
          </a:prstGeom>
          <a:solidFill>
            <a:srgbClr val="3E2B2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57" name="Google Shape;57;p6"/>
          <p:cNvSpPr/>
          <p:nvPr/>
        </p:nvSpPr>
        <p:spPr>
          <a:xfrm>
            <a:off x="6096000" y="743306"/>
            <a:ext cx="828000" cy="36000"/>
          </a:xfrm>
          <a:prstGeom prst="rect">
            <a:avLst/>
          </a:prstGeom>
          <a:solidFill>
            <a:srgbClr val="0B826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90"/>
        <p:cNvGrpSpPr/>
        <p:nvPr/>
      </p:nvGrpSpPr>
      <p:grpSpPr>
        <a:xfrm>
          <a:off x="0" y="0"/>
          <a:ext cx="0" cy="0"/>
          <a:chOff x="0" y="0"/>
          <a:chExt cx="0" cy="0"/>
        </a:xfrm>
      </p:grpSpPr>
      <p:sp>
        <p:nvSpPr>
          <p:cNvPr id="91" name="Google Shape;91;p10"/>
          <p:cNvSpPr txBox="1">
            <a:spLocks noGrp="1"/>
          </p:cNvSpPr>
          <p:nvPr>
            <p:ph type="body" idx="1"/>
          </p:nvPr>
        </p:nvSpPr>
        <p:spPr>
          <a:xfrm>
            <a:off x="563514" y="5540703"/>
            <a:ext cx="10122847" cy="4632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Font typeface="Arial"/>
              <a:buNone/>
              <a:defRPr sz="20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10"/>
          <p:cNvSpPr txBox="1">
            <a:spLocks noGrp="1"/>
          </p:cNvSpPr>
          <p:nvPr>
            <p:ph type="body" idx="2"/>
          </p:nvPr>
        </p:nvSpPr>
        <p:spPr>
          <a:xfrm>
            <a:off x="563514" y="3611998"/>
            <a:ext cx="11110325" cy="10772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Font typeface="Arial"/>
              <a:buNone/>
              <a:defRPr sz="32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10"/>
          <p:cNvSpPr txBox="1">
            <a:spLocks noGrp="1"/>
          </p:cNvSpPr>
          <p:nvPr>
            <p:ph type="title"/>
          </p:nvPr>
        </p:nvSpPr>
        <p:spPr>
          <a:xfrm>
            <a:off x="563514" y="1845223"/>
            <a:ext cx="11110325" cy="175903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B8261"/>
              </a:buClr>
              <a:buSzPts val="5400"/>
              <a:buFont typeface="Arial"/>
              <a:buNone/>
              <a:defRPr sz="5400" b="1" i="0">
                <a:solidFill>
                  <a:srgbClr val="0B8261"/>
                </a:solidFill>
                <a:latin typeface="Oswald"/>
                <a:ea typeface="Oswald"/>
                <a:cs typeface="Oswald"/>
                <a:sym typeface="Oswa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0"/>
          <p:cNvSpPr/>
          <p:nvPr/>
        </p:nvSpPr>
        <p:spPr>
          <a:xfrm>
            <a:off x="678533" y="5642452"/>
            <a:ext cx="65" cy="276999"/>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800"/>
              <a:buFont typeface="Arial"/>
              <a:buNone/>
            </a:pPr>
            <a:endParaRPr sz="1800">
              <a:solidFill>
                <a:srgbClr val="3E2B2F"/>
              </a:solidFill>
              <a:latin typeface="Calibri"/>
              <a:ea typeface="Calibri"/>
              <a:cs typeface="Calibri"/>
              <a:sym typeface="Calibri"/>
            </a:endParaRPr>
          </a:p>
        </p:txBody>
      </p:sp>
      <p:sp>
        <p:nvSpPr>
          <p:cNvPr id="95" name="Google Shape;95;p10"/>
          <p:cNvSpPr/>
          <p:nvPr/>
        </p:nvSpPr>
        <p:spPr>
          <a:xfrm>
            <a:off x="678532" y="5302599"/>
            <a:ext cx="475077" cy="90000"/>
          </a:xfrm>
          <a:prstGeom prst="rect">
            <a:avLst/>
          </a:prstGeom>
          <a:solidFill>
            <a:srgbClr val="3E2B2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96" name="Google Shape;96;p10"/>
          <p:cNvSpPr/>
          <p:nvPr/>
        </p:nvSpPr>
        <p:spPr>
          <a:xfrm>
            <a:off x="1180619" y="5302599"/>
            <a:ext cx="1147410" cy="90000"/>
          </a:xfrm>
          <a:prstGeom prst="rect">
            <a:avLst/>
          </a:prstGeom>
          <a:solidFill>
            <a:srgbClr val="0B826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pic>
        <p:nvPicPr>
          <p:cNvPr id="97" name="Google Shape;97;p10"/>
          <p:cNvPicPr preferRelativeResize="0"/>
          <p:nvPr/>
        </p:nvPicPr>
        <p:blipFill rotWithShape="1">
          <a:blip r:embed="rId2">
            <a:alphaModFix/>
          </a:blip>
          <a:srcRect/>
          <a:stretch/>
        </p:blipFill>
        <p:spPr>
          <a:xfrm>
            <a:off x="678532" y="868239"/>
            <a:ext cx="1064195" cy="363600"/>
          </a:xfrm>
          <a:prstGeom prst="rect">
            <a:avLst/>
          </a:prstGeom>
          <a:noFill/>
          <a:ln>
            <a:noFill/>
          </a:ln>
        </p:spPr>
      </p:pic>
      <p:sp>
        <p:nvSpPr>
          <p:cNvPr id="98" name="Google Shape;98;p10"/>
          <p:cNvSpPr/>
          <p:nvPr/>
        </p:nvSpPr>
        <p:spPr>
          <a:xfrm rot="-5400000">
            <a:off x="10686361" y="5355655"/>
            <a:ext cx="1510719" cy="1510719"/>
          </a:xfrm>
          <a:prstGeom prst="rtTriangle">
            <a:avLst/>
          </a:prstGeom>
          <a:solidFill>
            <a:srgbClr val="0B826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pic>
        <p:nvPicPr>
          <p:cNvPr id="99" name="Google Shape;99;p10"/>
          <p:cNvPicPr preferRelativeResize="0"/>
          <p:nvPr/>
        </p:nvPicPr>
        <p:blipFill rotWithShape="1">
          <a:blip r:embed="rId3">
            <a:alphaModFix/>
          </a:blip>
          <a:srcRect/>
          <a:stretch/>
        </p:blipFill>
        <p:spPr>
          <a:xfrm>
            <a:off x="11679072" y="6263083"/>
            <a:ext cx="367064" cy="42752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9AC6494-45DC-166F-B32F-969B1DCA8EF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4497" t="24866" r="12293" b="22360"/>
          <a:stretch/>
        </p:blipFill>
        <p:spPr>
          <a:xfrm>
            <a:off x="668372" y="787078"/>
            <a:ext cx="1963979" cy="564201"/>
          </a:xfrm>
          <a:prstGeom prst="rect">
            <a:avLst/>
          </a:prstGeom>
        </p:spPr>
      </p:pic>
      <p:sp>
        <p:nvSpPr>
          <p:cNvPr id="4" name="Text Placeholder 20">
            <a:extLst>
              <a:ext uri="{FF2B5EF4-FFF2-40B4-BE49-F238E27FC236}">
                <a16:creationId xmlns:a16="http://schemas.microsoft.com/office/drawing/2014/main" id="{877FEB87-BBC3-8B11-0CAF-90996436018E}"/>
              </a:ext>
            </a:extLst>
          </p:cNvPr>
          <p:cNvSpPr>
            <a:spLocks noGrp="1"/>
          </p:cNvSpPr>
          <p:nvPr>
            <p:ph type="body" sz="quarter" idx="12"/>
          </p:nvPr>
        </p:nvSpPr>
        <p:spPr>
          <a:xfrm>
            <a:off x="563514" y="5540703"/>
            <a:ext cx="10122847" cy="463224"/>
          </a:xfrm>
          <a:prstGeom prst="rect">
            <a:avLst/>
          </a:prstGeom>
        </p:spPr>
        <p:txBody>
          <a:bodyPr>
            <a:normAutofit/>
          </a:bodyPr>
          <a:lstStyle>
            <a:lvl1pPr marL="0" indent="0">
              <a:buFont typeface="Arial" panose="020B0604020202020204" pitchFamily="34" charset="0"/>
              <a:buNone/>
              <a:tabLst/>
              <a:defRPr sz="2000">
                <a:latin typeface="Arial Nova" panose="020B0504020202020204" pitchFamily="34" charset="0"/>
              </a:defRPr>
            </a:lvl1pPr>
          </a:lstStyle>
          <a:p>
            <a:pPr lvl="0"/>
            <a:r>
              <a:rPr lang="en-US"/>
              <a:t>Click to edit Master text styles</a:t>
            </a:r>
          </a:p>
        </p:txBody>
      </p:sp>
      <p:sp>
        <p:nvSpPr>
          <p:cNvPr id="5" name="Text Placeholder 20">
            <a:extLst>
              <a:ext uri="{FF2B5EF4-FFF2-40B4-BE49-F238E27FC236}">
                <a16:creationId xmlns:a16="http://schemas.microsoft.com/office/drawing/2014/main" id="{DE07DF77-8F08-EAD7-30BC-63CB2C487D59}"/>
              </a:ext>
            </a:extLst>
          </p:cNvPr>
          <p:cNvSpPr>
            <a:spLocks noGrp="1"/>
          </p:cNvSpPr>
          <p:nvPr>
            <p:ph type="body" sz="quarter" idx="11"/>
          </p:nvPr>
        </p:nvSpPr>
        <p:spPr>
          <a:xfrm>
            <a:off x="563514" y="3611998"/>
            <a:ext cx="11110325" cy="1077217"/>
          </a:xfrm>
          <a:prstGeom prst="rect">
            <a:avLst/>
          </a:prstGeom>
        </p:spPr>
        <p:txBody>
          <a:bodyPr>
            <a:normAutofit/>
          </a:bodyPr>
          <a:lstStyle>
            <a:lvl1pPr marL="0" indent="0">
              <a:buFont typeface="Arial" panose="020B0604020202020204" pitchFamily="34" charset="0"/>
              <a:buNone/>
              <a:tabLst/>
              <a:defRPr sz="3200">
                <a:latin typeface="Arial Nova" panose="020B0504020202020204" pitchFamily="34" charset="0"/>
              </a:defRPr>
            </a:lvl1pPr>
          </a:lstStyle>
          <a:p>
            <a:pPr lvl="0"/>
            <a:r>
              <a:rPr lang="en-US"/>
              <a:t>Click to edit Master text styles</a:t>
            </a:r>
          </a:p>
        </p:txBody>
      </p:sp>
      <p:sp>
        <p:nvSpPr>
          <p:cNvPr id="8" name="Title 18">
            <a:extLst>
              <a:ext uri="{FF2B5EF4-FFF2-40B4-BE49-F238E27FC236}">
                <a16:creationId xmlns:a16="http://schemas.microsoft.com/office/drawing/2014/main" id="{22C971A0-380E-1D6D-6A18-4D3CB5D369DE}"/>
              </a:ext>
            </a:extLst>
          </p:cNvPr>
          <p:cNvSpPr>
            <a:spLocks noGrp="1"/>
          </p:cNvSpPr>
          <p:nvPr>
            <p:ph type="title" hasCustomPrompt="1"/>
          </p:nvPr>
        </p:nvSpPr>
        <p:spPr>
          <a:xfrm>
            <a:off x="563514" y="1845223"/>
            <a:ext cx="11110325" cy="1759032"/>
          </a:xfrm>
          <a:prstGeom prst="rect">
            <a:avLst/>
          </a:prstGeom>
        </p:spPr>
        <p:txBody>
          <a:bodyPr>
            <a:normAutofit/>
          </a:bodyPr>
          <a:lstStyle>
            <a:lvl1pPr marL="0" indent="0">
              <a:buFont typeface="Arial" panose="020B0604020202020204" pitchFamily="34" charset="0"/>
              <a:buNone/>
              <a:defRPr sz="5400" b="1" i="0">
                <a:solidFill>
                  <a:srgbClr val="0B8261"/>
                </a:solidFill>
                <a:latin typeface="Oswald" panose="02000603000000000000" pitchFamily="2" charset="77"/>
              </a:defRPr>
            </a:lvl1pPr>
          </a:lstStyle>
          <a:p>
            <a:r>
              <a:rPr lang="en-US"/>
              <a:t>CLICK TO EDIT MASTER TITLE STYLE</a:t>
            </a:r>
          </a:p>
        </p:txBody>
      </p:sp>
      <p:sp>
        <p:nvSpPr>
          <p:cNvPr id="9" name="Rectangle 8">
            <a:extLst>
              <a:ext uri="{FF2B5EF4-FFF2-40B4-BE49-F238E27FC236}">
                <a16:creationId xmlns:a16="http://schemas.microsoft.com/office/drawing/2014/main" id="{1FB2C6DA-73A2-11F5-A407-BD19F5070B13}"/>
              </a:ext>
            </a:extLst>
          </p:cNvPr>
          <p:cNvSpPr/>
          <p:nvPr userDrawn="1"/>
        </p:nvSpPr>
        <p:spPr>
          <a:xfrm>
            <a:off x="678533" y="5642452"/>
            <a:ext cx="65" cy="276999"/>
          </a:xfrm>
          <a:prstGeom prst="rect">
            <a:avLst/>
          </a:prstGeom>
        </p:spPr>
        <p:txBody>
          <a:bodyPr wrap="none" lIns="0" tIns="0" rIns="0" bIns="0">
            <a:spAutoFit/>
          </a:bodyPr>
          <a:lstStyle/>
          <a:p>
            <a:pPr marL="0" indent="0">
              <a:buFont typeface="Arial" panose="020B0604020202020204" pitchFamily="34" charset="0"/>
              <a:buNone/>
            </a:pPr>
            <a:endParaRPr lang="en-US">
              <a:solidFill>
                <a:srgbClr val="3E2B2F"/>
              </a:solidFill>
            </a:endParaRPr>
          </a:p>
        </p:txBody>
      </p:sp>
      <p:sp>
        <p:nvSpPr>
          <p:cNvPr id="12" name="Rectangle 11">
            <a:extLst>
              <a:ext uri="{FF2B5EF4-FFF2-40B4-BE49-F238E27FC236}">
                <a16:creationId xmlns:a16="http://schemas.microsoft.com/office/drawing/2014/main" id="{1B4E626D-CE34-FF7E-3287-5E4922361E52}"/>
              </a:ext>
            </a:extLst>
          </p:cNvPr>
          <p:cNvSpPr/>
          <p:nvPr userDrawn="1"/>
        </p:nvSpPr>
        <p:spPr>
          <a:xfrm>
            <a:off x="678532" y="5302599"/>
            <a:ext cx="475077" cy="90000"/>
          </a:xfrm>
          <a:prstGeom prst="rect">
            <a:avLst/>
          </a:prstGeom>
          <a:solidFill>
            <a:srgbClr val="3E2B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sp>
        <p:nvSpPr>
          <p:cNvPr id="13" name="Rectangle 12">
            <a:extLst>
              <a:ext uri="{FF2B5EF4-FFF2-40B4-BE49-F238E27FC236}">
                <a16:creationId xmlns:a16="http://schemas.microsoft.com/office/drawing/2014/main" id="{4F9D2EF7-D3CB-CD7C-E748-1DD58A511785}"/>
              </a:ext>
            </a:extLst>
          </p:cNvPr>
          <p:cNvSpPr/>
          <p:nvPr userDrawn="1"/>
        </p:nvSpPr>
        <p:spPr>
          <a:xfrm>
            <a:off x="1180619" y="5302599"/>
            <a:ext cx="1147410" cy="90000"/>
          </a:xfrm>
          <a:prstGeom prst="rect">
            <a:avLst/>
          </a:prstGeom>
          <a:solidFill>
            <a:srgbClr val="0B8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sp>
        <p:nvSpPr>
          <p:cNvPr id="14" name="Right Triangle 13">
            <a:extLst>
              <a:ext uri="{FF2B5EF4-FFF2-40B4-BE49-F238E27FC236}">
                <a16:creationId xmlns:a16="http://schemas.microsoft.com/office/drawing/2014/main" id="{3CE88348-2CE7-07C0-639F-0AD1D758AC94}"/>
              </a:ext>
            </a:extLst>
          </p:cNvPr>
          <p:cNvSpPr/>
          <p:nvPr userDrawn="1"/>
        </p:nvSpPr>
        <p:spPr>
          <a:xfrm rot="16200000">
            <a:off x="10686361" y="5355655"/>
            <a:ext cx="1510719" cy="1510719"/>
          </a:xfrm>
          <a:prstGeom prst="rtTriangle">
            <a:avLst/>
          </a:prstGeom>
          <a:solidFill>
            <a:srgbClr val="0B8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pic>
        <p:nvPicPr>
          <p:cNvPr id="15" name="Graphic 14">
            <a:extLst>
              <a:ext uri="{FF2B5EF4-FFF2-40B4-BE49-F238E27FC236}">
                <a16:creationId xmlns:a16="http://schemas.microsoft.com/office/drawing/2014/main" id="{BB07D10C-0DB0-6E1A-ECE5-F07BD5C318B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679072" y="6263083"/>
            <a:ext cx="367064" cy="427523"/>
          </a:xfrm>
          <a:prstGeom prst="rect">
            <a:avLst/>
          </a:prstGeom>
        </p:spPr>
      </p:pic>
    </p:spTree>
    <p:extLst>
      <p:ext uri="{BB962C8B-B14F-4D97-AF65-F5344CB8AC3E}">
        <p14:creationId xmlns:p14="http://schemas.microsoft.com/office/powerpoint/2010/main" val="415635335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0921CDD3-C9D8-D1F5-1CAB-24628DCF2199}"/>
              </a:ext>
            </a:extLst>
          </p:cNvPr>
          <p:cNvSpPr>
            <a:spLocks noGrp="1"/>
          </p:cNvSpPr>
          <p:nvPr>
            <p:ph type="pic" sz="quarter" idx="10"/>
          </p:nvPr>
        </p:nvSpPr>
        <p:spPr>
          <a:xfrm>
            <a:off x="7673975" y="8374"/>
            <a:ext cx="4518025" cy="6858000"/>
          </a:xfrm>
          <a:prstGeom prst="rect">
            <a:avLst/>
          </a:prstGeom>
        </p:spPr>
        <p:txBody>
          <a:bodyPr/>
          <a:lstStyle>
            <a:lvl1pPr marL="0" indent="0">
              <a:buFont typeface="Arial" panose="020B0604020202020204" pitchFamily="34" charset="0"/>
              <a:buNone/>
              <a:defRPr/>
            </a:lvl1pPr>
          </a:lstStyle>
          <a:p>
            <a:r>
              <a:rPr lang="en-US"/>
              <a:t>Click icon to add picture</a:t>
            </a:r>
          </a:p>
        </p:txBody>
      </p:sp>
      <p:sp>
        <p:nvSpPr>
          <p:cNvPr id="4" name="Right Triangle 3">
            <a:extLst>
              <a:ext uri="{FF2B5EF4-FFF2-40B4-BE49-F238E27FC236}">
                <a16:creationId xmlns:a16="http://schemas.microsoft.com/office/drawing/2014/main" id="{1C98E118-142A-39F8-EB63-610E235C1017}"/>
              </a:ext>
            </a:extLst>
          </p:cNvPr>
          <p:cNvSpPr/>
          <p:nvPr userDrawn="1"/>
        </p:nvSpPr>
        <p:spPr>
          <a:xfrm rot="16200000">
            <a:off x="10686361" y="5355655"/>
            <a:ext cx="1510719" cy="1510719"/>
          </a:xfrm>
          <a:prstGeom prst="rtTriangle">
            <a:avLst/>
          </a:prstGeom>
          <a:solidFill>
            <a:srgbClr val="0B8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pic>
        <p:nvPicPr>
          <p:cNvPr id="5" name="Graphic 4">
            <a:extLst>
              <a:ext uri="{FF2B5EF4-FFF2-40B4-BE49-F238E27FC236}">
                <a16:creationId xmlns:a16="http://schemas.microsoft.com/office/drawing/2014/main" id="{C0AB5FC3-8353-B2B3-55B2-615959C6B4C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679072" y="6263083"/>
            <a:ext cx="367064" cy="427523"/>
          </a:xfrm>
          <a:prstGeom prst="rect">
            <a:avLst/>
          </a:prstGeom>
        </p:spPr>
      </p:pic>
      <p:sp>
        <p:nvSpPr>
          <p:cNvPr id="6" name="Text Placeholder 20">
            <a:extLst>
              <a:ext uri="{FF2B5EF4-FFF2-40B4-BE49-F238E27FC236}">
                <a16:creationId xmlns:a16="http://schemas.microsoft.com/office/drawing/2014/main" id="{67926E1D-BF51-F6E1-2A41-A6F77CB180D0}"/>
              </a:ext>
            </a:extLst>
          </p:cNvPr>
          <p:cNvSpPr>
            <a:spLocks noGrp="1"/>
          </p:cNvSpPr>
          <p:nvPr>
            <p:ph type="body" sz="quarter" idx="12"/>
          </p:nvPr>
        </p:nvSpPr>
        <p:spPr>
          <a:xfrm>
            <a:off x="563514" y="5540703"/>
            <a:ext cx="6496059" cy="463224"/>
          </a:xfrm>
          <a:prstGeom prst="rect">
            <a:avLst/>
          </a:prstGeom>
        </p:spPr>
        <p:txBody>
          <a:bodyPr>
            <a:normAutofit/>
          </a:bodyPr>
          <a:lstStyle>
            <a:lvl1pPr marL="0" indent="0">
              <a:buFont typeface="Arial" panose="020B0604020202020204" pitchFamily="34" charset="0"/>
              <a:buNone/>
              <a:tabLst/>
              <a:defRPr sz="2000">
                <a:latin typeface="Arial Nova" panose="020B0504020202020204" pitchFamily="34" charset="0"/>
              </a:defRPr>
            </a:lvl1pPr>
          </a:lstStyle>
          <a:p>
            <a:pPr lvl="0"/>
            <a:r>
              <a:rPr lang="en-US"/>
              <a:t>Click to edit Master text styles</a:t>
            </a:r>
          </a:p>
        </p:txBody>
      </p:sp>
      <p:sp>
        <p:nvSpPr>
          <p:cNvPr id="7" name="Text Placeholder 20">
            <a:extLst>
              <a:ext uri="{FF2B5EF4-FFF2-40B4-BE49-F238E27FC236}">
                <a16:creationId xmlns:a16="http://schemas.microsoft.com/office/drawing/2014/main" id="{3D7B3622-C9EB-3E9C-628F-090A4848436D}"/>
              </a:ext>
            </a:extLst>
          </p:cNvPr>
          <p:cNvSpPr>
            <a:spLocks noGrp="1"/>
          </p:cNvSpPr>
          <p:nvPr>
            <p:ph type="body" sz="quarter" idx="11"/>
          </p:nvPr>
        </p:nvSpPr>
        <p:spPr>
          <a:xfrm>
            <a:off x="563514" y="3611998"/>
            <a:ext cx="6496059" cy="1077217"/>
          </a:xfrm>
          <a:prstGeom prst="rect">
            <a:avLst/>
          </a:prstGeom>
        </p:spPr>
        <p:txBody>
          <a:bodyPr>
            <a:normAutofit/>
          </a:bodyPr>
          <a:lstStyle>
            <a:lvl1pPr marL="0" indent="0">
              <a:buFont typeface="Arial" panose="020B0604020202020204" pitchFamily="34" charset="0"/>
              <a:buNone/>
              <a:tabLst/>
              <a:defRPr sz="3200">
                <a:latin typeface="Arial Nova" panose="020B0504020202020204" pitchFamily="34" charset="0"/>
              </a:defRPr>
            </a:lvl1pPr>
          </a:lstStyle>
          <a:p>
            <a:pPr lvl="0"/>
            <a:r>
              <a:rPr lang="en-US"/>
              <a:t>Click to edit Master text styles</a:t>
            </a:r>
          </a:p>
        </p:txBody>
      </p:sp>
      <p:sp>
        <p:nvSpPr>
          <p:cNvPr id="8" name="Title 18">
            <a:extLst>
              <a:ext uri="{FF2B5EF4-FFF2-40B4-BE49-F238E27FC236}">
                <a16:creationId xmlns:a16="http://schemas.microsoft.com/office/drawing/2014/main" id="{E6116A74-63B2-8C79-6FC8-6EC4EEC6C8A5}"/>
              </a:ext>
            </a:extLst>
          </p:cNvPr>
          <p:cNvSpPr>
            <a:spLocks noGrp="1"/>
          </p:cNvSpPr>
          <p:nvPr>
            <p:ph type="title" hasCustomPrompt="1"/>
          </p:nvPr>
        </p:nvSpPr>
        <p:spPr>
          <a:xfrm>
            <a:off x="563515" y="1845223"/>
            <a:ext cx="6496060" cy="1759032"/>
          </a:xfrm>
          <a:prstGeom prst="rect">
            <a:avLst/>
          </a:prstGeom>
        </p:spPr>
        <p:txBody>
          <a:bodyPr>
            <a:normAutofit/>
          </a:bodyPr>
          <a:lstStyle>
            <a:lvl1pPr marL="0" indent="0">
              <a:buFont typeface="Arial" panose="020B0604020202020204" pitchFamily="34" charset="0"/>
              <a:buNone/>
              <a:defRPr sz="5400" b="1" i="0">
                <a:solidFill>
                  <a:srgbClr val="0B8261"/>
                </a:solidFill>
                <a:latin typeface="Oswald" panose="02000603000000000000" pitchFamily="2" charset="77"/>
              </a:defRPr>
            </a:lvl1pPr>
          </a:lstStyle>
          <a:p>
            <a:r>
              <a:rPr lang="en-US"/>
              <a:t>CLICK TO EDIT MASTER TITLE STYLE</a:t>
            </a:r>
          </a:p>
        </p:txBody>
      </p:sp>
      <p:sp>
        <p:nvSpPr>
          <p:cNvPr id="9" name="Rectangle 8">
            <a:extLst>
              <a:ext uri="{FF2B5EF4-FFF2-40B4-BE49-F238E27FC236}">
                <a16:creationId xmlns:a16="http://schemas.microsoft.com/office/drawing/2014/main" id="{8A6F7AC8-2CC8-7F43-7492-32609BEF8C1B}"/>
              </a:ext>
            </a:extLst>
          </p:cNvPr>
          <p:cNvSpPr/>
          <p:nvPr userDrawn="1"/>
        </p:nvSpPr>
        <p:spPr>
          <a:xfrm>
            <a:off x="678533" y="5642452"/>
            <a:ext cx="65" cy="276999"/>
          </a:xfrm>
          <a:prstGeom prst="rect">
            <a:avLst/>
          </a:prstGeom>
        </p:spPr>
        <p:txBody>
          <a:bodyPr wrap="none" lIns="0" tIns="0" rIns="0" bIns="0">
            <a:spAutoFit/>
          </a:bodyPr>
          <a:lstStyle/>
          <a:p>
            <a:pPr marL="0" indent="0">
              <a:buFont typeface="Arial" panose="020B0604020202020204" pitchFamily="34" charset="0"/>
              <a:buNone/>
            </a:pPr>
            <a:endParaRPr lang="en-US">
              <a:solidFill>
                <a:srgbClr val="3E2B2F"/>
              </a:solidFill>
            </a:endParaRPr>
          </a:p>
        </p:txBody>
      </p:sp>
      <p:sp>
        <p:nvSpPr>
          <p:cNvPr id="10" name="Rectangle 9">
            <a:extLst>
              <a:ext uri="{FF2B5EF4-FFF2-40B4-BE49-F238E27FC236}">
                <a16:creationId xmlns:a16="http://schemas.microsoft.com/office/drawing/2014/main" id="{11634AC6-F284-3E1E-9411-CB9B7CC299C0}"/>
              </a:ext>
            </a:extLst>
          </p:cNvPr>
          <p:cNvSpPr/>
          <p:nvPr userDrawn="1"/>
        </p:nvSpPr>
        <p:spPr>
          <a:xfrm>
            <a:off x="678532" y="5302599"/>
            <a:ext cx="475077" cy="90000"/>
          </a:xfrm>
          <a:prstGeom prst="rect">
            <a:avLst/>
          </a:prstGeom>
          <a:solidFill>
            <a:srgbClr val="3E2B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sp>
        <p:nvSpPr>
          <p:cNvPr id="12" name="Rectangle 11">
            <a:extLst>
              <a:ext uri="{FF2B5EF4-FFF2-40B4-BE49-F238E27FC236}">
                <a16:creationId xmlns:a16="http://schemas.microsoft.com/office/drawing/2014/main" id="{60E85772-72A2-1DD8-5E5B-FDC11710F32C}"/>
              </a:ext>
            </a:extLst>
          </p:cNvPr>
          <p:cNvSpPr/>
          <p:nvPr userDrawn="1"/>
        </p:nvSpPr>
        <p:spPr>
          <a:xfrm>
            <a:off x="1180619" y="5302599"/>
            <a:ext cx="1147410" cy="90000"/>
          </a:xfrm>
          <a:prstGeom prst="rect">
            <a:avLst/>
          </a:prstGeom>
          <a:solidFill>
            <a:srgbClr val="0B8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pic>
        <p:nvPicPr>
          <p:cNvPr id="3" name="Google Shape;97;p10">
            <a:extLst>
              <a:ext uri="{FF2B5EF4-FFF2-40B4-BE49-F238E27FC236}">
                <a16:creationId xmlns:a16="http://schemas.microsoft.com/office/drawing/2014/main" id="{B0C46EF1-EC73-9D0B-28F2-3EC5A6D76A84}"/>
              </a:ext>
            </a:extLst>
          </p:cNvPr>
          <p:cNvPicPr preferRelativeResize="0"/>
          <p:nvPr userDrawn="1"/>
        </p:nvPicPr>
        <p:blipFill rotWithShape="1">
          <a:blip r:embed="rId3">
            <a:alphaModFix/>
          </a:blip>
          <a:srcRect/>
          <a:stretch/>
        </p:blipFill>
        <p:spPr>
          <a:xfrm>
            <a:off x="678532" y="868239"/>
            <a:ext cx="1064195" cy="363600"/>
          </a:xfrm>
          <a:prstGeom prst="rect">
            <a:avLst/>
          </a:prstGeom>
          <a:noFill/>
          <a:ln>
            <a:noFill/>
          </a:ln>
        </p:spPr>
      </p:pic>
    </p:spTree>
    <p:extLst>
      <p:ext uri="{BB962C8B-B14F-4D97-AF65-F5344CB8AC3E}">
        <p14:creationId xmlns:p14="http://schemas.microsoft.com/office/powerpoint/2010/main" val="971487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mall Image Left, Text Right ">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40052D-345E-FBB7-8DE2-91E6267E5904}"/>
              </a:ext>
            </a:extLst>
          </p:cNvPr>
          <p:cNvSpPr/>
          <p:nvPr userDrawn="1"/>
        </p:nvSpPr>
        <p:spPr>
          <a:xfrm>
            <a:off x="-2227" y="695806"/>
            <a:ext cx="434270" cy="36000"/>
          </a:xfrm>
          <a:prstGeom prst="rect">
            <a:avLst/>
          </a:prstGeom>
          <a:solidFill>
            <a:srgbClr val="3E2B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sp>
        <p:nvSpPr>
          <p:cNvPr id="10" name="Rectangle 9">
            <a:extLst>
              <a:ext uri="{FF2B5EF4-FFF2-40B4-BE49-F238E27FC236}">
                <a16:creationId xmlns:a16="http://schemas.microsoft.com/office/drawing/2014/main" id="{317CC098-0000-1B2F-C2C8-6032FA26CCEC}"/>
              </a:ext>
            </a:extLst>
          </p:cNvPr>
          <p:cNvSpPr/>
          <p:nvPr userDrawn="1"/>
        </p:nvSpPr>
        <p:spPr>
          <a:xfrm>
            <a:off x="457422" y="695806"/>
            <a:ext cx="1098000" cy="36000"/>
          </a:xfrm>
          <a:prstGeom prst="rect">
            <a:avLst/>
          </a:prstGeom>
          <a:solidFill>
            <a:srgbClr val="0B8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sp>
        <p:nvSpPr>
          <p:cNvPr id="4" name="Picture Placeholder 22">
            <a:extLst>
              <a:ext uri="{FF2B5EF4-FFF2-40B4-BE49-F238E27FC236}">
                <a16:creationId xmlns:a16="http://schemas.microsoft.com/office/drawing/2014/main" id="{B8E4B192-9ED5-EF92-EEF8-0B78B56AD33D}"/>
              </a:ext>
            </a:extLst>
          </p:cNvPr>
          <p:cNvSpPr>
            <a:spLocks noGrp="1"/>
          </p:cNvSpPr>
          <p:nvPr>
            <p:ph type="pic" sz="quarter" idx="15"/>
          </p:nvPr>
        </p:nvSpPr>
        <p:spPr>
          <a:xfrm>
            <a:off x="469900" y="1247657"/>
            <a:ext cx="5178425" cy="5213467"/>
          </a:xfrm>
        </p:spPr>
        <p:txBody>
          <a:bodyPr/>
          <a:lstStyle>
            <a:lvl1pPr marL="0" indent="0">
              <a:buNone/>
              <a:defRPr/>
            </a:lvl1pPr>
          </a:lstStyle>
          <a:p>
            <a:r>
              <a:rPr lang="en-US"/>
              <a:t>Click icon to add picture</a:t>
            </a:r>
          </a:p>
        </p:txBody>
      </p:sp>
      <p:sp>
        <p:nvSpPr>
          <p:cNvPr id="5" name="Text Placeholder 20">
            <a:extLst>
              <a:ext uri="{FF2B5EF4-FFF2-40B4-BE49-F238E27FC236}">
                <a16:creationId xmlns:a16="http://schemas.microsoft.com/office/drawing/2014/main" id="{13CA73F1-342F-97E8-03E5-9ABE67C4A0C9}"/>
              </a:ext>
            </a:extLst>
          </p:cNvPr>
          <p:cNvSpPr>
            <a:spLocks noGrp="1"/>
          </p:cNvSpPr>
          <p:nvPr>
            <p:ph type="body" sz="quarter" idx="13"/>
          </p:nvPr>
        </p:nvSpPr>
        <p:spPr>
          <a:xfrm>
            <a:off x="5979295" y="6307584"/>
            <a:ext cx="5074785" cy="241592"/>
          </a:xfrm>
          <a:prstGeom prst="rect">
            <a:avLst/>
          </a:prstGeom>
        </p:spPr>
        <p:txBody>
          <a:bodyPr>
            <a:normAutofit/>
          </a:bodyPr>
          <a:lstStyle>
            <a:lvl1pPr marL="0" indent="0">
              <a:buFont typeface="Arial" panose="020B0604020202020204" pitchFamily="34" charset="0"/>
              <a:buNone/>
              <a:tabLst/>
              <a:defRPr sz="1000">
                <a:latin typeface="Arial Nova" panose="020B0504020202020204" pitchFamily="34" charset="0"/>
              </a:defRPr>
            </a:lvl1pPr>
          </a:lstStyle>
          <a:p>
            <a:pPr lvl="0"/>
            <a:r>
              <a:rPr lang="en-US"/>
              <a:t>Click to edit Master text styles</a:t>
            </a:r>
          </a:p>
        </p:txBody>
      </p:sp>
      <p:sp>
        <p:nvSpPr>
          <p:cNvPr id="6" name="Text Placeholder 20">
            <a:extLst>
              <a:ext uri="{FF2B5EF4-FFF2-40B4-BE49-F238E27FC236}">
                <a16:creationId xmlns:a16="http://schemas.microsoft.com/office/drawing/2014/main" id="{8D5F0D7B-15E7-6542-76A1-B0139B3BDB68}"/>
              </a:ext>
            </a:extLst>
          </p:cNvPr>
          <p:cNvSpPr>
            <a:spLocks noGrp="1"/>
          </p:cNvSpPr>
          <p:nvPr>
            <p:ph type="body" sz="quarter" idx="11"/>
          </p:nvPr>
        </p:nvSpPr>
        <p:spPr>
          <a:xfrm>
            <a:off x="5979297" y="2325125"/>
            <a:ext cx="5789821" cy="1271407"/>
          </a:xfrm>
          <a:prstGeom prst="rect">
            <a:avLst/>
          </a:prstGeom>
        </p:spPr>
        <p:txBody>
          <a:bodyPr>
            <a:normAutofit/>
          </a:bodyPr>
          <a:lstStyle>
            <a:lvl1pPr marL="0" indent="0">
              <a:lnSpc>
                <a:spcPct val="90000"/>
              </a:lnSpc>
              <a:buFont typeface="Arial" panose="020B0604020202020204" pitchFamily="34" charset="0"/>
              <a:buNone/>
              <a:tabLst/>
              <a:defRPr sz="2000">
                <a:latin typeface="Arial Nova" panose="020B0504020202020204" pitchFamily="34" charset="0"/>
              </a:defRPr>
            </a:lvl1pPr>
          </a:lstStyle>
          <a:p>
            <a:pPr lvl="0"/>
            <a:r>
              <a:rPr lang="en-US"/>
              <a:t>Click to edit Master text styles</a:t>
            </a:r>
          </a:p>
        </p:txBody>
      </p:sp>
      <p:sp>
        <p:nvSpPr>
          <p:cNvPr id="7" name="Title 18">
            <a:extLst>
              <a:ext uri="{FF2B5EF4-FFF2-40B4-BE49-F238E27FC236}">
                <a16:creationId xmlns:a16="http://schemas.microsoft.com/office/drawing/2014/main" id="{FFD02C51-31D2-12F8-680C-41FD2509798B}"/>
              </a:ext>
            </a:extLst>
          </p:cNvPr>
          <p:cNvSpPr>
            <a:spLocks noGrp="1"/>
          </p:cNvSpPr>
          <p:nvPr>
            <p:ph type="title" hasCustomPrompt="1"/>
          </p:nvPr>
        </p:nvSpPr>
        <p:spPr>
          <a:xfrm>
            <a:off x="5979297" y="1835624"/>
            <a:ext cx="5789821" cy="460105"/>
          </a:xfrm>
          <a:prstGeom prst="rect">
            <a:avLst/>
          </a:prstGeom>
        </p:spPr>
        <p:txBody>
          <a:bodyPr>
            <a:normAutofit/>
          </a:bodyPr>
          <a:lstStyle>
            <a:lvl1pPr marL="0" indent="0">
              <a:buFont typeface="Arial" panose="020B0604020202020204" pitchFamily="34" charset="0"/>
              <a:buNone/>
              <a:defRPr sz="2400" b="1" i="0">
                <a:solidFill>
                  <a:srgbClr val="0B8261"/>
                </a:solidFill>
                <a:latin typeface="Oswald" panose="02000603000000000000" pitchFamily="2" charset="77"/>
              </a:defRPr>
            </a:lvl1pPr>
          </a:lstStyle>
          <a:p>
            <a:r>
              <a:rPr lang="en-US"/>
              <a:t>CLICK TO EDIT MASTER TITLE STYLE</a:t>
            </a:r>
          </a:p>
        </p:txBody>
      </p:sp>
      <p:sp>
        <p:nvSpPr>
          <p:cNvPr id="8" name="Text Placeholder 20">
            <a:extLst>
              <a:ext uri="{FF2B5EF4-FFF2-40B4-BE49-F238E27FC236}">
                <a16:creationId xmlns:a16="http://schemas.microsoft.com/office/drawing/2014/main" id="{A47BA558-5A3C-CA52-2BF8-75AD3D8BDB90}"/>
              </a:ext>
            </a:extLst>
          </p:cNvPr>
          <p:cNvSpPr>
            <a:spLocks noGrp="1"/>
          </p:cNvSpPr>
          <p:nvPr>
            <p:ph type="body" sz="quarter" idx="12"/>
          </p:nvPr>
        </p:nvSpPr>
        <p:spPr>
          <a:xfrm>
            <a:off x="5979296" y="4130717"/>
            <a:ext cx="5789821" cy="1271407"/>
          </a:xfrm>
          <a:prstGeom prst="rect">
            <a:avLst/>
          </a:prstGeom>
        </p:spPr>
        <p:txBody>
          <a:bodyPr>
            <a:normAutofit/>
          </a:bodyPr>
          <a:lstStyle>
            <a:lvl1pPr marL="0" indent="0">
              <a:lnSpc>
                <a:spcPct val="90000"/>
              </a:lnSpc>
              <a:buFont typeface="Arial" panose="020B0604020202020204" pitchFamily="34" charset="0"/>
              <a:buNone/>
              <a:tabLst/>
              <a:defRPr sz="2000">
                <a:latin typeface="Arial Nova" panose="020B0504020202020204" pitchFamily="34" charset="0"/>
              </a:defRPr>
            </a:lvl1pPr>
          </a:lstStyle>
          <a:p>
            <a:pPr lvl="0"/>
            <a:r>
              <a:rPr lang="en-US"/>
              <a:t>Click to edit Master text styles</a:t>
            </a:r>
          </a:p>
        </p:txBody>
      </p:sp>
      <p:sp>
        <p:nvSpPr>
          <p:cNvPr id="12" name="Text Placeholder 25">
            <a:extLst>
              <a:ext uri="{FF2B5EF4-FFF2-40B4-BE49-F238E27FC236}">
                <a16:creationId xmlns:a16="http://schemas.microsoft.com/office/drawing/2014/main" id="{925CB5DE-D5D2-0F81-7767-2E89A518A7F7}"/>
              </a:ext>
            </a:extLst>
          </p:cNvPr>
          <p:cNvSpPr>
            <a:spLocks noGrp="1"/>
          </p:cNvSpPr>
          <p:nvPr>
            <p:ph type="body" sz="quarter" idx="14" hasCustomPrompt="1"/>
          </p:nvPr>
        </p:nvSpPr>
        <p:spPr>
          <a:xfrm>
            <a:off x="5978525" y="3738563"/>
            <a:ext cx="5791200" cy="392112"/>
          </a:xfrm>
          <a:prstGeom prst="rect">
            <a:avLst/>
          </a:prstGeom>
        </p:spPr>
        <p:txBody>
          <a:bodyPr>
            <a:noAutofit/>
          </a:bodyPr>
          <a:lstStyle>
            <a:lvl1pPr marL="0" indent="0">
              <a:buFont typeface="Arial" panose="020B0604020202020204" pitchFamily="34" charset="0"/>
              <a:buNone/>
              <a:defRPr sz="2000" b="1" i="0">
                <a:solidFill>
                  <a:srgbClr val="3E2B2F"/>
                </a:solidFill>
                <a:latin typeface="Oswald" panose="02000603000000000000" pitchFamily="2" charset="77"/>
              </a:defRPr>
            </a:lvl1pPr>
            <a:lvl2pPr>
              <a:defRPr sz="1800" b="1" i="0">
                <a:latin typeface="Oswald" panose="02000603000000000000" pitchFamily="2" charset="77"/>
              </a:defRPr>
            </a:lvl2pPr>
            <a:lvl3pPr>
              <a:defRPr sz="1800" b="1" i="0">
                <a:latin typeface="Oswald" panose="02000603000000000000" pitchFamily="2" charset="77"/>
              </a:defRPr>
            </a:lvl3pPr>
            <a:lvl4pPr>
              <a:defRPr sz="1800" b="1" i="0">
                <a:latin typeface="Oswald" panose="02000603000000000000" pitchFamily="2" charset="77"/>
              </a:defRPr>
            </a:lvl4pPr>
            <a:lvl5pPr>
              <a:defRPr sz="1800" b="1" i="0">
                <a:latin typeface="Oswald" panose="02000603000000000000" pitchFamily="2" charset="77"/>
              </a:defRPr>
            </a:lvl5pPr>
          </a:lstStyle>
          <a:p>
            <a:pPr lvl="0"/>
            <a:r>
              <a:rPr lang="en-US"/>
              <a:t>CLICK TO EDIT MASTER TEXT STYLES</a:t>
            </a:r>
          </a:p>
        </p:txBody>
      </p:sp>
      <p:sp>
        <p:nvSpPr>
          <p:cNvPr id="13" name="Right Triangle 12">
            <a:extLst>
              <a:ext uri="{FF2B5EF4-FFF2-40B4-BE49-F238E27FC236}">
                <a16:creationId xmlns:a16="http://schemas.microsoft.com/office/drawing/2014/main" id="{02F1F3AF-3DCB-989B-8683-F769607EC331}"/>
              </a:ext>
            </a:extLst>
          </p:cNvPr>
          <p:cNvSpPr/>
          <p:nvPr userDrawn="1"/>
        </p:nvSpPr>
        <p:spPr>
          <a:xfrm rot="16200000">
            <a:off x="11054080" y="5723374"/>
            <a:ext cx="1143000" cy="1143000"/>
          </a:xfrm>
          <a:prstGeom prst="rtTriangle">
            <a:avLst/>
          </a:prstGeom>
          <a:solidFill>
            <a:srgbClr val="F4F3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pic>
        <p:nvPicPr>
          <p:cNvPr id="14" name="Graphic 13">
            <a:extLst>
              <a:ext uri="{FF2B5EF4-FFF2-40B4-BE49-F238E27FC236}">
                <a16:creationId xmlns:a16="http://schemas.microsoft.com/office/drawing/2014/main" id="{82627013-5BDA-F4BD-C995-1C33AB8FF1C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768418" y="6367145"/>
            <a:ext cx="277718" cy="323461"/>
          </a:xfrm>
          <a:prstGeom prst="rect">
            <a:avLst/>
          </a:prstGeom>
        </p:spPr>
      </p:pic>
      <p:pic>
        <p:nvPicPr>
          <p:cNvPr id="3" name="Google Shape;97;p10">
            <a:extLst>
              <a:ext uri="{FF2B5EF4-FFF2-40B4-BE49-F238E27FC236}">
                <a16:creationId xmlns:a16="http://schemas.microsoft.com/office/drawing/2014/main" id="{0F53B5D6-E59D-440D-51E3-DBE333C59CC8}"/>
              </a:ext>
            </a:extLst>
          </p:cNvPr>
          <p:cNvPicPr preferRelativeResize="0"/>
          <p:nvPr userDrawn="1"/>
        </p:nvPicPr>
        <p:blipFill rotWithShape="1">
          <a:blip r:embed="rId3">
            <a:alphaModFix/>
          </a:blip>
          <a:srcRect/>
          <a:stretch/>
        </p:blipFill>
        <p:spPr>
          <a:xfrm>
            <a:off x="296792" y="215076"/>
            <a:ext cx="1064195" cy="363600"/>
          </a:xfrm>
          <a:prstGeom prst="rect">
            <a:avLst/>
          </a:prstGeom>
          <a:noFill/>
          <a:ln>
            <a:noFill/>
          </a:ln>
        </p:spPr>
      </p:pic>
    </p:spTree>
    <p:extLst>
      <p:ext uri="{BB962C8B-B14F-4D97-AF65-F5344CB8AC3E}">
        <p14:creationId xmlns:p14="http://schemas.microsoft.com/office/powerpoint/2010/main" val="351024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ext Left, Large Image Right">
    <p:spTree>
      <p:nvGrpSpPr>
        <p:cNvPr id="1" name=""/>
        <p:cNvGrpSpPr/>
        <p:nvPr/>
      </p:nvGrpSpPr>
      <p:grpSpPr>
        <a:xfrm>
          <a:off x="0" y="0"/>
          <a:ext cx="0" cy="0"/>
          <a:chOff x="0" y="0"/>
          <a:chExt cx="0" cy="0"/>
        </a:xfrm>
      </p:grpSpPr>
      <p:sp>
        <p:nvSpPr>
          <p:cNvPr id="19" name="Picture Placeholder 17">
            <a:extLst>
              <a:ext uri="{FF2B5EF4-FFF2-40B4-BE49-F238E27FC236}">
                <a16:creationId xmlns:a16="http://schemas.microsoft.com/office/drawing/2014/main" id="{C4A8BED5-5E2D-9952-F668-A61421496C51}"/>
              </a:ext>
            </a:extLst>
          </p:cNvPr>
          <p:cNvSpPr>
            <a:spLocks noGrp="1"/>
          </p:cNvSpPr>
          <p:nvPr>
            <p:ph type="pic" sz="quarter" idx="10"/>
          </p:nvPr>
        </p:nvSpPr>
        <p:spPr>
          <a:xfrm>
            <a:off x="6571463" y="0"/>
            <a:ext cx="5620538" cy="6858000"/>
          </a:xfrm>
          <a:prstGeom prst="rect">
            <a:avLst/>
          </a:prstGeom>
        </p:spPr>
        <p:txBody>
          <a:bodyPr/>
          <a:lstStyle>
            <a:lvl1pPr marL="0" indent="0">
              <a:buFont typeface="Arial" panose="020B0604020202020204" pitchFamily="34" charset="0"/>
              <a:buNone/>
              <a:defRPr/>
            </a:lvl1pPr>
          </a:lstStyle>
          <a:p>
            <a:r>
              <a:rPr lang="en-US"/>
              <a:t>Click icon to add picture</a:t>
            </a:r>
          </a:p>
        </p:txBody>
      </p:sp>
      <p:sp>
        <p:nvSpPr>
          <p:cNvPr id="7" name="Rectangle 6">
            <a:extLst>
              <a:ext uri="{FF2B5EF4-FFF2-40B4-BE49-F238E27FC236}">
                <a16:creationId xmlns:a16="http://schemas.microsoft.com/office/drawing/2014/main" id="{6B1688F3-6C75-2E21-2CD5-CA8E2D7E09B7}"/>
              </a:ext>
            </a:extLst>
          </p:cNvPr>
          <p:cNvSpPr/>
          <p:nvPr userDrawn="1"/>
        </p:nvSpPr>
        <p:spPr>
          <a:xfrm>
            <a:off x="-2227" y="695806"/>
            <a:ext cx="434270" cy="36000"/>
          </a:xfrm>
          <a:prstGeom prst="rect">
            <a:avLst/>
          </a:prstGeom>
          <a:solidFill>
            <a:srgbClr val="3E2B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sp>
        <p:nvSpPr>
          <p:cNvPr id="8" name="Rectangle 7">
            <a:extLst>
              <a:ext uri="{FF2B5EF4-FFF2-40B4-BE49-F238E27FC236}">
                <a16:creationId xmlns:a16="http://schemas.microsoft.com/office/drawing/2014/main" id="{FC9970F1-C90B-5E95-1A25-2C22A5339C6E}"/>
              </a:ext>
            </a:extLst>
          </p:cNvPr>
          <p:cNvSpPr/>
          <p:nvPr userDrawn="1"/>
        </p:nvSpPr>
        <p:spPr>
          <a:xfrm>
            <a:off x="457422" y="695806"/>
            <a:ext cx="1098000" cy="36000"/>
          </a:xfrm>
          <a:prstGeom prst="rect">
            <a:avLst/>
          </a:prstGeom>
          <a:solidFill>
            <a:srgbClr val="0B8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sp>
        <p:nvSpPr>
          <p:cNvPr id="4" name="Text Placeholder 20">
            <a:extLst>
              <a:ext uri="{FF2B5EF4-FFF2-40B4-BE49-F238E27FC236}">
                <a16:creationId xmlns:a16="http://schemas.microsoft.com/office/drawing/2014/main" id="{E11F716A-A6F5-8A72-C84D-D63B3BCCED82}"/>
              </a:ext>
            </a:extLst>
          </p:cNvPr>
          <p:cNvSpPr>
            <a:spLocks noGrp="1"/>
          </p:cNvSpPr>
          <p:nvPr>
            <p:ph type="body" sz="quarter" idx="12"/>
          </p:nvPr>
        </p:nvSpPr>
        <p:spPr>
          <a:xfrm>
            <a:off x="359546" y="6307584"/>
            <a:ext cx="5789821" cy="241592"/>
          </a:xfrm>
          <a:prstGeom prst="rect">
            <a:avLst/>
          </a:prstGeom>
        </p:spPr>
        <p:txBody>
          <a:bodyPr>
            <a:normAutofit/>
          </a:bodyPr>
          <a:lstStyle>
            <a:lvl1pPr marL="0" indent="0">
              <a:buFont typeface="Arial" panose="020B0604020202020204" pitchFamily="34" charset="0"/>
              <a:buNone/>
              <a:tabLst/>
              <a:defRPr sz="1000">
                <a:latin typeface="Arial Nova" panose="020B0504020202020204" pitchFamily="34" charset="0"/>
              </a:defRPr>
            </a:lvl1pPr>
          </a:lstStyle>
          <a:p>
            <a:pPr lvl="0"/>
            <a:r>
              <a:rPr lang="en-US"/>
              <a:t>Click to edit Master text styles</a:t>
            </a:r>
          </a:p>
        </p:txBody>
      </p:sp>
      <p:sp>
        <p:nvSpPr>
          <p:cNvPr id="5" name="Title 18">
            <a:extLst>
              <a:ext uri="{FF2B5EF4-FFF2-40B4-BE49-F238E27FC236}">
                <a16:creationId xmlns:a16="http://schemas.microsoft.com/office/drawing/2014/main" id="{A1FF895A-DFBE-4F23-E2F8-B95B1D05DF25}"/>
              </a:ext>
            </a:extLst>
          </p:cNvPr>
          <p:cNvSpPr>
            <a:spLocks noGrp="1"/>
          </p:cNvSpPr>
          <p:nvPr>
            <p:ph type="title" hasCustomPrompt="1"/>
          </p:nvPr>
        </p:nvSpPr>
        <p:spPr>
          <a:xfrm>
            <a:off x="359546" y="1424560"/>
            <a:ext cx="5789821" cy="460105"/>
          </a:xfrm>
          <a:prstGeom prst="rect">
            <a:avLst/>
          </a:prstGeom>
        </p:spPr>
        <p:txBody>
          <a:bodyPr>
            <a:normAutofit/>
          </a:bodyPr>
          <a:lstStyle>
            <a:lvl1pPr marL="0" indent="0">
              <a:buFont typeface="Arial" panose="020B0604020202020204" pitchFamily="34" charset="0"/>
              <a:buNone/>
              <a:defRPr sz="2400" b="1" i="0">
                <a:solidFill>
                  <a:srgbClr val="0B8261"/>
                </a:solidFill>
                <a:latin typeface="Oswald" panose="02000603000000000000" pitchFamily="2" charset="77"/>
              </a:defRPr>
            </a:lvl1pPr>
          </a:lstStyle>
          <a:p>
            <a:r>
              <a:rPr lang="en-US"/>
              <a:t>CLICK TO EDIT MASTER TITLE STYLE</a:t>
            </a:r>
          </a:p>
        </p:txBody>
      </p:sp>
      <p:sp>
        <p:nvSpPr>
          <p:cNvPr id="6" name="Text Placeholder 20">
            <a:extLst>
              <a:ext uri="{FF2B5EF4-FFF2-40B4-BE49-F238E27FC236}">
                <a16:creationId xmlns:a16="http://schemas.microsoft.com/office/drawing/2014/main" id="{D063AC53-4B7A-3EFA-3026-548560FEFA80}"/>
              </a:ext>
            </a:extLst>
          </p:cNvPr>
          <p:cNvSpPr>
            <a:spLocks noGrp="1"/>
          </p:cNvSpPr>
          <p:nvPr>
            <p:ph type="body" sz="quarter" idx="11"/>
          </p:nvPr>
        </p:nvSpPr>
        <p:spPr>
          <a:xfrm>
            <a:off x="359546" y="1914061"/>
            <a:ext cx="5789821" cy="1744461"/>
          </a:xfrm>
          <a:prstGeom prst="rect">
            <a:avLst/>
          </a:prstGeom>
        </p:spPr>
        <p:txBody>
          <a:bodyPr>
            <a:normAutofit/>
          </a:bodyPr>
          <a:lstStyle>
            <a:lvl1pPr marL="0" indent="0">
              <a:lnSpc>
                <a:spcPct val="90000"/>
              </a:lnSpc>
              <a:buFont typeface="Arial" panose="020B0604020202020204" pitchFamily="34" charset="0"/>
              <a:buNone/>
              <a:tabLst/>
              <a:defRPr sz="2000">
                <a:latin typeface="Arial Nova" panose="020B0504020202020204" pitchFamily="34" charset="0"/>
              </a:defRPr>
            </a:lvl1pPr>
          </a:lstStyle>
          <a:p>
            <a:pPr lvl="0"/>
            <a:r>
              <a:rPr lang="en-US"/>
              <a:t>Click to edit Master text styles</a:t>
            </a:r>
          </a:p>
        </p:txBody>
      </p:sp>
      <p:sp>
        <p:nvSpPr>
          <p:cNvPr id="9" name="Right Triangle 8">
            <a:extLst>
              <a:ext uri="{FF2B5EF4-FFF2-40B4-BE49-F238E27FC236}">
                <a16:creationId xmlns:a16="http://schemas.microsoft.com/office/drawing/2014/main" id="{7B517269-EED4-5154-347D-9977AA9C3930}"/>
              </a:ext>
            </a:extLst>
          </p:cNvPr>
          <p:cNvSpPr/>
          <p:nvPr userDrawn="1"/>
        </p:nvSpPr>
        <p:spPr>
          <a:xfrm rot="16200000">
            <a:off x="11054080" y="5723374"/>
            <a:ext cx="1143000" cy="1143000"/>
          </a:xfrm>
          <a:prstGeom prst="rtTriangle">
            <a:avLst/>
          </a:prstGeom>
          <a:solidFill>
            <a:srgbClr val="0B8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pic>
        <p:nvPicPr>
          <p:cNvPr id="10" name="Graphic 9">
            <a:extLst>
              <a:ext uri="{FF2B5EF4-FFF2-40B4-BE49-F238E27FC236}">
                <a16:creationId xmlns:a16="http://schemas.microsoft.com/office/drawing/2014/main" id="{A1E3A6C2-A347-1399-2AEF-34DCB61C962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768418" y="6367145"/>
            <a:ext cx="277718" cy="323461"/>
          </a:xfrm>
          <a:prstGeom prst="rect">
            <a:avLst/>
          </a:prstGeom>
        </p:spPr>
      </p:pic>
      <p:pic>
        <p:nvPicPr>
          <p:cNvPr id="3" name="Google Shape;97;p10">
            <a:extLst>
              <a:ext uri="{FF2B5EF4-FFF2-40B4-BE49-F238E27FC236}">
                <a16:creationId xmlns:a16="http://schemas.microsoft.com/office/drawing/2014/main" id="{5A3E0A9C-B454-B52A-1125-827EDD45EA47}"/>
              </a:ext>
            </a:extLst>
          </p:cNvPr>
          <p:cNvPicPr preferRelativeResize="0"/>
          <p:nvPr userDrawn="1"/>
        </p:nvPicPr>
        <p:blipFill rotWithShape="1">
          <a:blip r:embed="rId3">
            <a:alphaModFix/>
          </a:blip>
          <a:srcRect/>
          <a:stretch/>
        </p:blipFill>
        <p:spPr>
          <a:xfrm>
            <a:off x="214908" y="225930"/>
            <a:ext cx="1064195" cy="363600"/>
          </a:xfrm>
          <a:prstGeom prst="rect">
            <a:avLst/>
          </a:prstGeom>
          <a:noFill/>
          <a:ln>
            <a:noFill/>
          </a:ln>
        </p:spPr>
      </p:pic>
    </p:spTree>
    <p:extLst>
      <p:ext uri="{BB962C8B-B14F-4D97-AF65-F5344CB8AC3E}">
        <p14:creationId xmlns:p14="http://schemas.microsoft.com/office/powerpoint/2010/main" val="2365895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Large Image Right">
    <p:spTree>
      <p:nvGrpSpPr>
        <p:cNvPr id="1" name=""/>
        <p:cNvGrpSpPr/>
        <p:nvPr/>
      </p:nvGrpSpPr>
      <p:grpSpPr>
        <a:xfrm>
          <a:off x="0" y="0"/>
          <a:ext cx="0" cy="0"/>
          <a:chOff x="0" y="0"/>
          <a:chExt cx="0" cy="0"/>
        </a:xfrm>
      </p:grpSpPr>
      <p:sp>
        <p:nvSpPr>
          <p:cNvPr id="19" name="Picture Placeholder 17">
            <a:extLst>
              <a:ext uri="{FF2B5EF4-FFF2-40B4-BE49-F238E27FC236}">
                <a16:creationId xmlns:a16="http://schemas.microsoft.com/office/drawing/2014/main" id="{C4A8BED5-5E2D-9952-F668-A61421496C51}"/>
              </a:ext>
            </a:extLst>
          </p:cNvPr>
          <p:cNvSpPr>
            <a:spLocks noGrp="1"/>
          </p:cNvSpPr>
          <p:nvPr>
            <p:ph type="pic" sz="quarter" idx="10"/>
          </p:nvPr>
        </p:nvSpPr>
        <p:spPr>
          <a:xfrm>
            <a:off x="6571463" y="0"/>
            <a:ext cx="5620538" cy="6858000"/>
          </a:xfrm>
          <a:prstGeom prst="rect">
            <a:avLst/>
          </a:prstGeom>
        </p:spPr>
        <p:txBody>
          <a:bodyPr/>
          <a:lstStyle>
            <a:lvl1pPr marL="0" indent="0">
              <a:buFont typeface="Arial" panose="020B0604020202020204" pitchFamily="34" charset="0"/>
              <a:buNone/>
              <a:defRPr/>
            </a:lvl1pPr>
          </a:lstStyle>
          <a:p>
            <a:r>
              <a:rPr lang="en-US"/>
              <a:t>Click icon to add picture</a:t>
            </a:r>
          </a:p>
        </p:txBody>
      </p:sp>
      <p:sp>
        <p:nvSpPr>
          <p:cNvPr id="7" name="Rectangle 6">
            <a:extLst>
              <a:ext uri="{FF2B5EF4-FFF2-40B4-BE49-F238E27FC236}">
                <a16:creationId xmlns:a16="http://schemas.microsoft.com/office/drawing/2014/main" id="{6B1688F3-6C75-2E21-2CD5-CA8E2D7E09B7}"/>
              </a:ext>
            </a:extLst>
          </p:cNvPr>
          <p:cNvSpPr/>
          <p:nvPr userDrawn="1"/>
        </p:nvSpPr>
        <p:spPr>
          <a:xfrm>
            <a:off x="-2227" y="695806"/>
            <a:ext cx="434270" cy="36000"/>
          </a:xfrm>
          <a:prstGeom prst="rect">
            <a:avLst/>
          </a:prstGeom>
          <a:solidFill>
            <a:srgbClr val="3E2B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sp>
        <p:nvSpPr>
          <p:cNvPr id="8" name="Rectangle 7">
            <a:extLst>
              <a:ext uri="{FF2B5EF4-FFF2-40B4-BE49-F238E27FC236}">
                <a16:creationId xmlns:a16="http://schemas.microsoft.com/office/drawing/2014/main" id="{FC9970F1-C90B-5E95-1A25-2C22A5339C6E}"/>
              </a:ext>
            </a:extLst>
          </p:cNvPr>
          <p:cNvSpPr/>
          <p:nvPr userDrawn="1"/>
        </p:nvSpPr>
        <p:spPr>
          <a:xfrm>
            <a:off x="457422" y="695806"/>
            <a:ext cx="1098000" cy="36000"/>
          </a:xfrm>
          <a:prstGeom prst="rect">
            <a:avLst/>
          </a:prstGeom>
          <a:solidFill>
            <a:srgbClr val="0B8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sp>
        <p:nvSpPr>
          <p:cNvPr id="4" name="Text Placeholder 20">
            <a:extLst>
              <a:ext uri="{FF2B5EF4-FFF2-40B4-BE49-F238E27FC236}">
                <a16:creationId xmlns:a16="http://schemas.microsoft.com/office/drawing/2014/main" id="{E11F716A-A6F5-8A72-C84D-D63B3BCCED82}"/>
              </a:ext>
            </a:extLst>
          </p:cNvPr>
          <p:cNvSpPr>
            <a:spLocks noGrp="1"/>
          </p:cNvSpPr>
          <p:nvPr>
            <p:ph type="body" sz="quarter" idx="12"/>
          </p:nvPr>
        </p:nvSpPr>
        <p:spPr>
          <a:xfrm>
            <a:off x="359546" y="6307584"/>
            <a:ext cx="5789821" cy="241592"/>
          </a:xfrm>
          <a:prstGeom prst="rect">
            <a:avLst/>
          </a:prstGeom>
        </p:spPr>
        <p:txBody>
          <a:bodyPr>
            <a:normAutofit/>
          </a:bodyPr>
          <a:lstStyle>
            <a:lvl1pPr marL="0" indent="0">
              <a:buFont typeface="Arial" panose="020B0604020202020204" pitchFamily="34" charset="0"/>
              <a:buNone/>
              <a:tabLst/>
              <a:defRPr sz="1000">
                <a:latin typeface="Arial Nova" panose="020B0504020202020204" pitchFamily="34" charset="0"/>
              </a:defRPr>
            </a:lvl1pPr>
          </a:lstStyle>
          <a:p>
            <a:pPr lvl="0"/>
            <a:r>
              <a:rPr lang="en-US"/>
              <a:t>Click to edit Master text styles</a:t>
            </a:r>
          </a:p>
        </p:txBody>
      </p:sp>
      <p:sp>
        <p:nvSpPr>
          <p:cNvPr id="5" name="Title 18">
            <a:extLst>
              <a:ext uri="{FF2B5EF4-FFF2-40B4-BE49-F238E27FC236}">
                <a16:creationId xmlns:a16="http://schemas.microsoft.com/office/drawing/2014/main" id="{A1FF895A-DFBE-4F23-E2F8-B95B1D05DF25}"/>
              </a:ext>
            </a:extLst>
          </p:cNvPr>
          <p:cNvSpPr>
            <a:spLocks noGrp="1"/>
          </p:cNvSpPr>
          <p:nvPr>
            <p:ph type="title" hasCustomPrompt="1"/>
          </p:nvPr>
        </p:nvSpPr>
        <p:spPr>
          <a:xfrm>
            <a:off x="359546" y="1424560"/>
            <a:ext cx="5789821" cy="460105"/>
          </a:xfrm>
          <a:prstGeom prst="rect">
            <a:avLst/>
          </a:prstGeom>
        </p:spPr>
        <p:txBody>
          <a:bodyPr>
            <a:normAutofit/>
          </a:bodyPr>
          <a:lstStyle>
            <a:lvl1pPr marL="0" indent="0">
              <a:buFont typeface="Arial" panose="020B0604020202020204" pitchFamily="34" charset="0"/>
              <a:buNone/>
              <a:defRPr sz="2400" b="1" i="0">
                <a:solidFill>
                  <a:srgbClr val="0B8261"/>
                </a:solidFill>
                <a:latin typeface="Oswald" panose="02000603000000000000" pitchFamily="2" charset="77"/>
              </a:defRPr>
            </a:lvl1pPr>
          </a:lstStyle>
          <a:p>
            <a:r>
              <a:rPr lang="en-US"/>
              <a:t>CLICK TO EDIT MASTER TITLE STYLE</a:t>
            </a:r>
          </a:p>
        </p:txBody>
      </p:sp>
      <p:sp>
        <p:nvSpPr>
          <p:cNvPr id="6" name="Text Placeholder 20">
            <a:extLst>
              <a:ext uri="{FF2B5EF4-FFF2-40B4-BE49-F238E27FC236}">
                <a16:creationId xmlns:a16="http://schemas.microsoft.com/office/drawing/2014/main" id="{D063AC53-4B7A-3EFA-3026-548560FEFA80}"/>
              </a:ext>
            </a:extLst>
          </p:cNvPr>
          <p:cNvSpPr>
            <a:spLocks noGrp="1"/>
          </p:cNvSpPr>
          <p:nvPr>
            <p:ph type="body" sz="quarter" idx="11"/>
          </p:nvPr>
        </p:nvSpPr>
        <p:spPr>
          <a:xfrm>
            <a:off x="359546" y="1914061"/>
            <a:ext cx="5789821" cy="1744461"/>
          </a:xfrm>
          <a:prstGeom prst="rect">
            <a:avLst/>
          </a:prstGeom>
        </p:spPr>
        <p:txBody>
          <a:bodyPr>
            <a:normAutofit/>
          </a:bodyPr>
          <a:lstStyle>
            <a:lvl1pPr marL="0" indent="0">
              <a:lnSpc>
                <a:spcPct val="90000"/>
              </a:lnSpc>
              <a:buFont typeface="Arial" panose="020B0604020202020204" pitchFamily="34" charset="0"/>
              <a:buNone/>
              <a:tabLst/>
              <a:defRPr sz="2000">
                <a:latin typeface="Arial Nova" panose="020B0504020202020204" pitchFamily="34" charset="0"/>
              </a:defRPr>
            </a:lvl1pPr>
          </a:lstStyle>
          <a:p>
            <a:pPr lvl="0"/>
            <a:r>
              <a:rPr lang="en-US"/>
              <a:t>Click to edit Master text styles</a:t>
            </a:r>
          </a:p>
        </p:txBody>
      </p:sp>
      <p:sp>
        <p:nvSpPr>
          <p:cNvPr id="9" name="Right Triangle 8">
            <a:extLst>
              <a:ext uri="{FF2B5EF4-FFF2-40B4-BE49-F238E27FC236}">
                <a16:creationId xmlns:a16="http://schemas.microsoft.com/office/drawing/2014/main" id="{7B517269-EED4-5154-347D-9977AA9C3930}"/>
              </a:ext>
            </a:extLst>
          </p:cNvPr>
          <p:cNvSpPr/>
          <p:nvPr userDrawn="1"/>
        </p:nvSpPr>
        <p:spPr>
          <a:xfrm rot="16200000">
            <a:off x="11054080" y="5723374"/>
            <a:ext cx="1143000" cy="1143000"/>
          </a:xfrm>
          <a:prstGeom prst="rtTriangle">
            <a:avLst/>
          </a:prstGeom>
          <a:solidFill>
            <a:srgbClr val="0B8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a:p>
        </p:txBody>
      </p:sp>
      <p:pic>
        <p:nvPicPr>
          <p:cNvPr id="10" name="Graphic 9">
            <a:extLst>
              <a:ext uri="{FF2B5EF4-FFF2-40B4-BE49-F238E27FC236}">
                <a16:creationId xmlns:a16="http://schemas.microsoft.com/office/drawing/2014/main" id="{A1E3A6C2-A347-1399-2AEF-34DCB61C962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768418" y="6367145"/>
            <a:ext cx="277718" cy="323461"/>
          </a:xfrm>
          <a:prstGeom prst="rect">
            <a:avLst/>
          </a:prstGeom>
        </p:spPr>
      </p:pic>
      <p:pic>
        <p:nvPicPr>
          <p:cNvPr id="3" name="Google Shape;97;p10">
            <a:extLst>
              <a:ext uri="{FF2B5EF4-FFF2-40B4-BE49-F238E27FC236}">
                <a16:creationId xmlns:a16="http://schemas.microsoft.com/office/drawing/2014/main" id="{3ECC1939-88A5-8FAA-9984-9E3F87079689}"/>
              </a:ext>
            </a:extLst>
          </p:cNvPr>
          <p:cNvPicPr preferRelativeResize="0"/>
          <p:nvPr userDrawn="1"/>
        </p:nvPicPr>
        <p:blipFill rotWithShape="1">
          <a:blip r:embed="rId3">
            <a:alphaModFix/>
          </a:blip>
          <a:srcRect/>
          <a:stretch/>
        </p:blipFill>
        <p:spPr>
          <a:xfrm>
            <a:off x="214908" y="201104"/>
            <a:ext cx="1064195" cy="363600"/>
          </a:xfrm>
          <a:prstGeom prst="rect">
            <a:avLst/>
          </a:prstGeom>
          <a:noFill/>
          <a:ln>
            <a:noFill/>
          </a:ln>
        </p:spPr>
      </p:pic>
    </p:spTree>
    <p:extLst>
      <p:ext uri="{BB962C8B-B14F-4D97-AF65-F5344CB8AC3E}">
        <p14:creationId xmlns:p14="http://schemas.microsoft.com/office/powerpoint/2010/main" val="4249424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B8261"/>
              </a:buClr>
              <a:buSzPts val="4400"/>
              <a:buFont typeface="Oswald"/>
              <a:buNone/>
              <a:defRPr sz="4400" b="1" i="0" u="none" strike="noStrike" cap="none">
                <a:solidFill>
                  <a:srgbClr val="0B8261"/>
                </a:solidFill>
                <a:latin typeface="Oswald"/>
                <a:ea typeface="Oswald"/>
                <a:cs typeface="Oswald"/>
                <a:sym typeface="Oswa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44348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6" r:id="rId4"/>
    <p:sldLayoutId id="2147483658" r:id="rId5"/>
    <p:sldLayoutId id="2147483659" r:id="rId6"/>
    <p:sldLayoutId id="2147483660" r:id="rId7"/>
    <p:sldLayoutId id="2147483661" r:id="rId8"/>
    <p:sldLayoutId id="2147483662"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7" name="Google Shape;107;p11"/>
          <p:cNvSpPr txBox="1">
            <a:spLocks noGrp="1"/>
          </p:cNvSpPr>
          <p:nvPr>
            <p:ph type="body" idx="3"/>
          </p:nvPr>
        </p:nvSpPr>
        <p:spPr>
          <a:xfrm>
            <a:off x="563514" y="3611998"/>
            <a:ext cx="6496059" cy="1077217"/>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en-US">
                <a:latin typeface="Aptos" panose="020B0004020202020204" pitchFamily="34" charset="0"/>
              </a:rPr>
              <a:t>A new way to help support your learning!</a:t>
            </a:r>
            <a:endParaRPr>
              <a:latin typeface="Aptos" panose="020B0004020202020204" pitchFamily="34" charset="0"/>
            </a:endParaRPr>
          </a:p>
        </p:txBody>
      </p:sp>
      <p:sp>
        <p:nvSpPr>
          <p:cNvPr id="108" name="Google Shape;108;p11"/>
          <p:cNvSpPr txBox="1">
            <a:spLocks noGrp="1"/>
          </p:cNvSpPr>
          <p:nvPr>
            <p:ph type="title"/>
          </p:nvPr>
        </p:nvSpPr>
        <p:spPr>
          <a:xfrm>
            <a:off x="563515" y="1845223"/>
            <a:ext cx="6496060" cy="175903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B8261"/>
              </a:buClr>
              <a:buSzPts val="5400"/>
              <a:buFont typeface="Arial"/>
              <a:buNone/>
            </a:pPr>
            <a:r>
              <a:rPr lang="en-CA" sz="4400">
                <a:latin typeface="Oswald" pitchFamily="2" charset="0"/>
              </a:rPr>
              <a:t>Course Progress Hub</a:t>
            </a:r>
            <a:endParaRPr lang="en-US" sz="4400">
              <a:latin typeface="Oswald" pitchFamily="2" charset="0"/>
            </a:endParaRPr>
          </a:p>
        </p:txBody>
      </p:sp>
      <p:sp>
        <p:nvSpPr>
          <p:cNvPr id="109" name="Google Shape;109;p11"/>
          <p:cNvSpPr/>
          <p:nvPr/>
        </p:nvSpPr>
        <p:spPr>
          <a:xfrm>
            <a:off x="678533" y="5642452"/>
            <a:ext cx="65" cy="276999"/>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rgbClr val="3E2B2F"/>
              </a:solidFill>
              <a:latin typeface="Calibri"/>
              <a:ea typeface="Calibri"/>
              <a:cs typeface="Calibri"/>
              <a:sym typeface="Calibri"/>
            </a:endParaRPr>
          </a:p>
        </p:txBody>
      </p:sp>
      <p:sp>
        <p:nvSpPr>
          <p:cNvPr id="110" name="Google Shape;110;p11"/>
          <p:cNvSpPr/>
          <p:nvPr/>
        </p:nvSpPr>
        <p:spPr>
          <a:xfrm rot="-5400000">
            <a:off x="10686361" y="5355655"/>
            <a:ext cx="1510719" cy="1510719"/>
          </a:xfrm>
          <a:prstGeom prst="rtTriangle">
            <a:avLst/>
          </a:prstGeom>
          <a:solidFill>
            <a:srgbClr val="0B82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1" name="Google Shape;111;p11"/>
          <p:cNvPicPr preferRelativeResize="0"/>
          <p:nvPr/>
        </p:nvPicPr>
        <p:blipFill rotWithShape="1">
          <a:blip r:embed="rId3">
            <a:alphaModFix/>
          </a:blip>
          <a:srcRect/>
          <a:stretch/>
        </p:blipFill>
        <p:spPr>
          <a:xfrm>
            <a:off x="11679072" y="6263083"/>
            <a:ext cx="367064" cy="427523"/>
          </a:xfrm>
          <a:prstGeom prst="rect">
            <a:avLst/>
          </a:prstGeom>
          <a:noFill/>
          <a:ln>
            <a:noFill/>
          </a:ln>
        </p:spPr>
      </p:pic>
      <p:sp>
        <p:nvSpPr>
          <p:cNvPr id="7" name="Text Placeholder 6">
            <a:extLst>
              <a:ext uri="{FF2B5EF4-FFF2-40B4-BE49-F238E27FC236}">
                <a16:creationId xmlns:a16="http://schemas.microsoft.com/office/drawing/2014/main" id="{E48E89F8-EB94-DA34-8130-D17E6541CE06}"/>
              </a:ext>
            </a:extLst>
          </p:cNvPr>
          <p:cNvSpPr>
            <a:spLocks noGrp="1"/>
          </p:cNvSpPr>
          <p:nvPr>
            <p:ph type="body" idx="1"/>
          </p:nvPr>
        </p:nvSpPr>
        <p:spPr/>
        <p:txBody>
          <a:bodyPr>
            <a:normAutofit lnSpcReduction="10000"/>
          </a:bodyPr>
          <a:lstStyle/>
          <a:p>
            <a:endParaRPr lang="en-CA"/>
          </a:p>
        </p:txBody>
      </p:sp>
      <p:pic>
        <p:nvPicPr>
          <p:cNvPr id="11" name="Picture Placeholder 10">
            <a:extLst>
              <a:ext uri="{FF2B5EF4-FFF2-40B4-BE49-F238E27FC236}">
                <a16:creationId xmlns:a16="http://schemas.microsoft.com/office/drawing/2014/main" id="{818B52A2-4E5A-E3B3-8403-8AB4F769BCA7}"/>
              </a:ext>
            </a:extLst>
          </p:cNvPr>
          <p:cNvPicPr>
            <a:picLocks noGrp="1" noChangeAspect="1"/>
          </p:cNvPicPr>
          <p:nvPr>
            <p:ph type="pic" idx="2"/>
          </p:nvPr>
        </p:nvPicPr>
        <p:blipFill>
          <a:blip r:embed="rId4"/>
          <a:srcRect l="36179" r="26785"/>
          <a:stretch>
            <a:fillRect/>
          </a:stretch>
        </p:blipFill>
        <p:spPr>
          <a:xfrm>
            <a:off x="7683044" y="0"/>
            <a:ext cx="4518025"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2"/>
          <p:cNvSpPr txBox="1">
            <a:spLocks noGrp="1"/>
          </p:cNvSpPr>
          <p:nvPr>
            <p:ph type="title"/>
          </p:nvPr>
        </p:nvSpPr>
        <p:spPr>
          <a:xfrm>
            <a:off x="397759" y="1024375"/>
            <a:ext cx="11469398" cy="46010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B8261"/>
              </a:buClr>
              <a:buSzPts val="2400"/>
              <a:buFont typeface="Arial"/>
              <a:buNone/>
            </a:pPr>
            <a:r>
              <a:rPr lang="en-CA" sz="2800"/>
              <a:t>What is the Purpose of the Hub?</a:t>
            </a:r>
            <a:endParaRPr lang="en-US" sz="2800"/>
          </a:p>
        </p:txBody>
      </p:sp>
      <p:sp>
        <p:nvSpPr>
          <p:cNvPr id="117" name="Google Shape;117;p12"/>
          <p:cNvSpPr txBox="1">
            <a:spLocks noGrp="1"/>
          </p:cNvSpPr>
          <p:nvPr>
            <p:ph type="body" idx="2"/>
          </p:nvPr>
        </p:nvSpPr>
        <p:spPr>
          <a:xfrm>
            <a:off x="417456" y="1730618"/>
            <a:ext cx="11285670" cy="2755474"/>
          </a:xfrm>
          <a:prstGeom prst="rect">
            <a:avLst/>
          </a:prstGeom>
          <a:noFill/>
          <a:ln>
            <a:noFill/>
          </a:ln>
        </p:spPr>
        <p:txBody>
          <a:bodyPr spcFirstLastPara="1" wrap="square" lIns="91425" tIns="45700" rIns="91425" bIns="45700" anchor="t" anchorCtr="0">
            <a:normAutofit/>
          </a:bodyPr>
          <a:lstStyle/>
          <a:p>
            <a:pPr marL="0" indent="0"/>
            <a:r>
              <a:rPr lang="en-CA" sz="2400">
                <a:latin typeface="Aptos"/>
              </a:rPr>
              <a:t>The Hub monitors your individual progress in the course, helping you keep on track and moving towards a successful course outcome. </a:t>
            </a:r>
          </a:p>
          <a:p>
            <a:pPr marL="0" lvl="0" indent="0"/>
            <a:endParaRPr lang="en-CA" sz="2400">
              <a:solidFill>
                <a:schemeClr val="dk1"/>
              </a:solidFill>
              <a:latin typeface="Aptos" panose="020B0004020202020204" pitchFamily="34" charset="0"/>
              <a:ea typeface="Calibri"/>
              <a:cs typeface="Calibri"/>
              <a:sym typeface="Calibri"/>
            </a:endParaRPr>
          </a:p>
          <a:p>
            <a:pPr marL="0" indent="0"/>
            <a:r>
              <a:rPr lang="en-CA" sz="2400">
                <a:latin typeface="Aptos"/>
                <a:ea typeface="Calibri"/>
                <a:cs typeface="Calibri"/>
                <a:sym typeface="Calibri"/>
              </a:rPr>
              <a:t>It provides real-time updates on your course average, tracks your course progress, flags assessments that have been missed, and contains a What-If calculator to help calculate course grades.</a:t>
            </a:r>
            <a:endParaRPr sz="2400">
              <a:solidFill>
                <a:schemeClr val="dk1"/>
              </a:solidFill>
              <a:latin typeface="Aptos"/>
              <a:ea typeface="Calibri"/>
              <a:cs typeface="Calibri"/>
              <a:sym typeface="Calibri"/>
            </a:endParaRPr>
          </a:p>
        </p:txBody>
      </p:sp>
      <p:pic>
        <p:nvPicPr>
          <p:cNvPr id="3" name="Picture 2">
            <a:extLst>
              <a:ext uri="{FF2B5EF4-FFF2-40B4-BE49-F238E27FC236}">
                <a16:creationId xmlns:a16="http://schemas.microsoft.com/office/drawing/2014/main" id="{E7242C59-CA68-D230-604D-C62EAEB34E55}"/>
              </a:ext>
            </a:extLst>
          </p:cNvPr>
          <p:cNvPicPr>
            <a:picLocks noChangeAspect="1"/>
          </p:cNvPicPr>
          <p:nvPr/>
        </p:nvPicPr>
        <p:blipFill>
          <a:blip r:embed="rId3"/>
          <a:stretch>
            <a:fillRect/>
          </a:stretch>
        </p:blipFill>
        <p:spPr>
          <a:xfrm>
            <a:off x="3050080" y="4486092"/>
            <a:ext cx="2809136" cy="1793997"/>
          </a:xfrm>
          <a:prstGeom prst="rect">
            <a:avLst/>
          </a:prstGeom>
        </p:spPr>
      </p:pic>
      <p:sp>
        <p:nvSpPr>
          <p:cNvPr id="4" name="Google Shape;117;p12">
            <a:extLst>
              <a:ext uri="{FF2B5EF4-FFF2-40B4-BE49-F238E27FC236}">
                <a16:creationId xmlns:a16="http://schemas.microsoft.com/office/drawing/2014/main" id="{EDF69E91-B3F4-E810-93E1-490A2029690F}"/>
              </a:ext>
            </a:extLst>
          </p:cNvPr>
          <p:cNvSpPr txBox="1">
            <a:spLocks/>
          </p:cNvSpPr>
          <p:nvPr/>
        </p:nvSpPr>
        <p:spPr>
          <a:xfrm>
            <a:off x="5859216" y="4694221"/>
            <a:ext cx="3743612" cy="137773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US" sz="1800">
                <a:latin typeface="Aptos"/>
              </a:rPr>
              <a:t>Content Progress tracker will note the percentage of content pages opened over the course of the semester.</a:t>
            </a:r>
            <a:endParaRPr lang="en-US" sz="1800">
              <a:latin typeface="Aptos"/>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3784-7FDC-5344-3B2E-F3C57F28DE4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875FE11-256F-8A0F-A0FA-F8B215422255}"/>
              </a:ext>
            </a:extLst>
          </p:cNvPr>
          <p:cNvSpPr>
            <a:spLocks noGrp="1"/>
          </p:cNvSpPr>
          <p:nvPr>
            <p:ph type="title"/>
          </p:nvPr>
        </p:nvSpPr>
        <p:spPr>
          <a:xfrm>
            <a:off x="352490" y="1036504"/>
            <a:ext cx="11469398" cy="460105"/>
          </a:xfrm>
        </p:spPr>
        <p:txBody>
          <a:bodyPr>
            <a:normAutofit fontScale="90000"/>
          </a:bodyPr>
          <a:lstStyle/>
          <a:p>
            <a:r>
              <a:rPr lang="en-US" sz="2800" dirty="0"/>
              <a:t>You will see one of three options – it may change throughout the semester</a:t>
            </a:r>
          </a:p>
        </p:txBody>
      </p:sp>
      <p:pic>
        <p:nvPicPr>
          <p:cNvPr id="9" name="Picture 8">
            <a:extLst>
              <a:ext uri="{FF2B5EF4-FFF2-40B4-BE49-F238E27FC236}">
                <a16:creationId xmlns:a16="http://schemas.microsoft.com/office/drawing/2014/main" id="{FFD059A2-B3DD-5F0E-9E0A-4981229B759F}"/>
              </a:ext>
            </a:extLst>
          </p:cNvPr>
          <p:cNvPicPr>
            <a:picLocks noChangeAspect="1"/>
          </p:cNvPicPr>
          <p:nvPr/>
        </p:nvPicPr>
        <p:blipFill>
          <a:blip r:embed="rId3"/>
          <a:srcRect b="54930"/>
          <a:stretch>
            <a:fillRect/>
          </a:stretch>
        </p:blipFill>
        <p:spPr>
          <a:xfrm>
            <a:off x="407208" y="1751902"/>
            <a:ext cx="3584450" cy="3125687"/>
          </a:xfrm>
          <a:prstGeom prst="rect">
            <a:avLst/>
          </a:prstGeom>
        </p:spPr>
      </p:pic>
      <p:pic>
        <p:nvPicPr>
          <p:cNvPr id="11" name="Picture 10">
            <a:extLst>
              <a:ext uri="{FF2B5EF4-FFF2-40B4-BE49-F238E27FC236}">
                <a16:creationId xmlns:a16="http://schemas.microsoft.com/office/drawing/2014/main" id="{F0F98192-FACD-F903-EBB7-1C7E9AC53FC1}"/>
              </a:ext>
            </a:extLst>
          </p:cNvPr>
          <p:cNvPicPr>
            <a:picLocks noChangeAspect="1"/>
          </p:cNvPicPr>
          <p:nvPr/>
        </p:nvPicPr>
        <p:blipFill>
          <a:blip r:embed="rId4"/>
          <a:srcRect b="55074"/>
          <a:stretch>
            <a:fillRect/>
          </a:stretch>
        </p:blipFill>
        <p:spPr>
          <a:xfrm>
            <a:off x="4357946" y="1751902"/>
            <a:ext cx="3605690" cy="3124800"/>
          </a:xfrm>
          <a:prstGeom prst="rect">
            <a:avLst/>
          </a:prstGeom>
        </p:spPr>
      </p:pic>
      <p:pic>
        <p:nvPicPr>
          <p:cNvPr id="13" name="Picture 12">
            <a:extLst>
              <a:ext uri="{FF2B5EF4-FFF2-40B4-BE49-F238E27FC236}">
                <a16:creationId xmlns:a16="http://schemas.microsoft.com/office/drawing/2014/main" id="{2FC386BF-A775-EF95-DD69-2FFEF7581A1C}"/>
              </a:ext>
            </a:extLst>
          </p:cNvPr>
          <p:cNvPicPr>
            <a:picLocks noChangeAspect="1"/>
          </p:cNvPicPr>
          <p:nvPr/>
        </p:nvPicPr>
        <p:blipFill>
          <a:blip r:embed="rId5"/>
          <a:srcRect b="54857"/>
          <a:stretch>
            <a:fillRect/>
          </a:stretch>
        </p:blipFill>
        <p:spPr>
          <a:xfrm>
            <a:off x="8329925" y="1751902"/>
            <a:ext cx="3583432" cy="3124800"/>
          </a:xfrm>
          <a:prstGeom prst="rect">
            <a:avLst/>
          </a:prstGeom>
        </p:spPr>
      </p:pic>
      <p:sp>
        <p:nvSpPr>
          <p:cNvPr id="14" name="TextBox 13">
            <a:extLst>
              <a:ext uri="{FF2B5EF4-FFF2-40B4-BE49-F238E27FC236}">
                <a16:creationId xmlns:a16="http://schemas.microsoft.com/office/drawing/2014/main" id="{B330985C-A089-EFB7-FB25-F0B00A06355C}"/>
              </a:ext>
            </a:extLst>
          </p:cNvPr>
          <p:cNvSpPr txBox="1"/>
          <p:nvPr/>
        </p:nvSpPr>
        <p:spPr>
          <a:xfrm>
            <a:off x="919536" y="5037384"/>
            <a:ext cx="2560320" cy="400110"/>
          </a:xfrm>
          <a:prstGeom prst="rect">
            <a:avLst/>
          </a:prstGeom>
          <a:noFill/>
        </p:spPr>
        <p:txBody>
          <a:bodyPr wrap="square" rtlCol="0">
            <a:spAutoFit/>
          </a:bodyPr>
          <a:lstStyle/>
          <a:p>
            <a:pPr algn="ctr"/>
            <a:r>
              <a:rPr lang="en-CA" sz="2000">
                <a:solidFill>
                  <a:srgbClr val="721B43"/>
                </a:solidFill>
                <a:latin typeface="Oswald" pitchFamily="2" charset="0"/>
              </a:rPr>
              <a:t>Green</a:t>
            </a:r>
          </a:p>
        </p:txBody>
      </p:sp>
      <p:sp>
        <p:nvSpPr>
          <p:cNvPr id="16" name="TextBox 15">
            <a:extLst>
              <a:ext uri="{FF2B5EF4-FFF2-40B4-BE49-F238E27FC236}">
                <a16:creationId xmlns:a16="http://schemas.microsoft.com/office/drawing/2014/main" id="{CFA22BFE-3E4A-F1BA-BC88-11DC405D7C93}"/>
              </a:ext>
            </a:extLst>
          </p:cNvPr>
          <p:cNvSpPr txBox="1"/>
          <p:nvPr/>
        </p:nvSpPr>
        <p:spPr>
          <a:xfrm>
            <a:off x="4807029" y="5037384"/>
            <a:ext cx="2560320" cy="400110"/>
          </a:xfrm>
          <a:prstGeom prst="rect">
            <a:avLst/>
          </a:prstGeom>
          <a:noFill/>
        </p:spPr>
        <p:txBody>
          <a:bodyPr wrap="square" rtlCol="0">
            <a:spAutoFit/>
          </a:bodyPr>
          <a:lstStyle/>
          <a:p>
            <a:pPr algn="ctr"/>
            <a:r>
              <a:rPr lang="en-CA" sz="2000">
                <a:solidFill>
                  <a:srgbClr val="721B43"/>
                </a:solidFill>
                <a:latin typeface="Oswald" pitchFamily="2" charset="0"/>
              </a:rPr>
              <a:t>Yellow</a:t>
            </a:r>
          </a:p>
        </p:txBody>
      </p:sp>
      <p:sp>
        <p:nvSpPr>
          <p:cNvPr id="18" name="TextBox 17">
            <a:extLst>
              <a:ext uri="{FF2B5EF4-FFF2-40B4-BE49-F238E27FC236}">
                <a16:creationId xmlns:a16="http://schemas.microsoft.com/office/drawing/2014/main" id="{6CEFAF7C-A69C-FE6F-36A0-99F0BFE2DA10}"/>
              </a:ext>
            </a:extLst>
          </p:cNvPr>
          <p:cNvSpPr txBox="1"/>
          <p:nvPr/>
        </p:nvSpPr>
        <p:spPr>
          <a:xfrm>
            <a:off x="8841481" y="5037384"/>
            <a:ext cx="2560320" cy="400110"/>
          </a:xfrm>
          <a:prstGeom prst="rect">
            <a:avLst/>
          </a:prstGeom>
          <a:noFill/>
        </p:spPr>
        <p:txBody>
          <a:bodyPr wrap="square" rtlCol="0">
            <a:spAutoFit/>
          </a:bodyPr>
          <a:lstStyle/>
          <a:p>
            <a:pPr algn="ctr"/>
            <a:r>
              <a:rPr lang="en-CA" sz="2000">
                <a:solidFill>
                  <a:srgbClr val="721B43"/>
                </a:solidFill>
                <a:latin typeface="Oswald" pitchFamily="2" charset="0"/>
              </a:rPr>
              <a:t>Red</a:t>
            </a:r>
          </a:p>
        </p:txBody>
      </p:sp>
      <p:sp>
        <p:nvSpPr>
          <p:cNvPr id="19" name="TextBox 18">
            <a:extLst>
              <a:ext uri="{FF2B5EF4-FFF2-40B4-BE49-F238E27FC236}">
                <a16:creationId xmlns:a16="http://schemas.microsoft.com/office/drawing/2014/main" id="{9443AAE1-5D70-0DD2-4378-8EDC37140B2F}"/>
              </a:ext>
            </a:extLst>
          </p:cNvPr>
          <p:cNvSpPr txBox="1"/>
          <p:nvPr/>
        </p:nvSpPr>
        <p:spPr>
          <a:xfrm>
            <a:off x="578160" y="5609481"/>
            <a:ext cx="10643616" cy="646331"/>
          </a:xfrm>
          <a:prstGeom prst="rect">
            <a:avLst/>
          </a:prstGeom>
          <a:noFill/>
        </p:spPr>
        <p:txBody>
          <a:bodyPr wrap="square" rtlCol="0">
            <a:spAutoFit/>
          </a:bodyPr>
          <a:lstStyle/>
          <a:p>
            <a:pPr algn="ctr"/>
            <a:r>
              <a:rPr lang="en-CA" sz="1800">
                <a:latin typeface="Aptos" panose="020B0004020202020204" pitchFamily="34" charset="0"/>
              </a:rPr>
              <a:t>The colour is aligned with the grade range of your course average. This updates automatically during the semester as grades are released.</a:t>
            </a:r>
          </a:p>
        </p:txBody>
      </p:sp>
    </p:spTree>
    <p:extLst>
      <p:ext uri="{BB962C8B-B14F-4D97-AF65-F5344CB8AC3E}">
        <p14:creationId xmlns:p14="http://schemas.microsoft.com/office/powerpoint/2010/main" val="2954247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1" descr="C:/Users/100316669/AppData/Local/Temp/claude/c--Users-100316669-OneDrive---Durham-College-Manager---AQA/53100c63-da89-47f8-8d46-94dd081ca8d1/scratchpad/hub_deck/shots_p/what_if.png">
            <a:extLst>
              <a:ext uri="{FF2B5EF4-FFF2-40B4-BE49-F238E27FC236}">
                <a16:creationId xmlns:a16="http://schemas.microsoft.com/office/drawing/2014/main" id="{C5C46207-4192-BEF3-5F5A-FA335DF7F277}"/>
              </a:ext>
            </a:extLst>
          </p:cNvPr>
          <p:cNvPicPr>
            <a:picLocks noChangeAspect="1"/>
          </p:cNvPicPr>
          <p:nvPr/>
        </p:nvPicPr>
        <p:blipFill>
          <a:blip r:embed="rId3"/>
          <a:srcRect l="11493" r="11673"/>
          <a:stretch>
            <a:fillRect/>
          </a:stretch>
        </p:blipFill>
        <p:spPr>
          <a:xfrm>
            <a:off x="5366318" y="317268"/>
            <a:ext cx="6036340" cy="6111112"/>
          </a:xfrm>
          <a:prstGeom prst="rect">
            <a:avLst/>
          </a:prstGeom>
        </p:spPr>
      </p:pic>
      <p:sp>
        <p:nvSpPr>
          <p:cNvPr id="22" name="Text Placeholder 21">
            <a:extLst>
              <a:ext uri="{FF2B5EF4-FFF2-40B4-BE49-F238E27FC236}">
                <a16:creationId xmlns:a16="http://schemas.microsoft.com/office/drawing/2014/main" id="{C0801359-76EB-56A4-1FA3-8239343333FF}"/>
              </a:ext>
            </a:extLst>
          </p:cNvPr>
          <p:cNvSpPr>
            <a:spLocks noGrp="1"/>
          </p:cNvSpPr>
          <p:nvPr>
            <p:ph type="body" idx="1"/>
          </p:nvPr>
        </p:nvSpPr>
        <p:spPr/>
        <p:txBody>
          <a:bodyPr>
            <a:normAutofit fontScale="25000" lnSpcReduction="20000"/>
          </a:bodyPr>
          <a:lstStyle/>
          <a:p>
            <a:pPr algn="l">
              <a:lnSpc>
                <a:spcPts val="2100"/>
              </a:lnSpc>
              <a:buSzPct val="100000"/>
            </a:pPr>
            <a:r>
              <a:rPr lang="en-US">
                <a:solidFill>
                  <a:srgbClr val="000000"/>
                </a:solidFill>
                <a:latin typeface="Aptos" panose="020B0004020202020204" pitchFamily="34" charset="0"/>
              </a:rPr>
              <a:t>Shows you your current grade average and provides an interactive tool to estimate remaining grades in the course to help with planning and reduce anxiety.</a:t>
            </a:r>
            <a:endParaRPr lang="en-US" b="0" i="0">
              <a:solidFill>
                <a:srgbClr val="000000"/>
              </a:solidFill>
              <a:effectLst/>
              <a:latin typeface="Aptos" panose="020B0004020202020204" pitchFamily="34" charset="0"/>
            </a:endParaRPr>
          </a:p>
        </p:txBody>
      </p:sp>
      <p:sp>
        <p:nvSpPr>
          <p:cNvPr id="3" name="Title 2">
            <a:extLst>
              <a:ext uri="{FF2B5EF4-FFF2-40B4-BE49-F238E27FC236}">
                <a16:creationId xmlns:a16="http://schemas.microsoft.com/office/drawing/2014/main" id="{2DD8FF8C-DC9A-A621-209D-9B9EC5B5C45D}"/>
              </a:ext>
            </a:extLst>
          </p:cNvPr>
          <p:cNvSpPr>
            <a:spLocks noGrp="1"/>
          </p:cNvSpPr>
          <p:nvPr>
            <p:ph type="title"/>
          </p:nvPr>
        </p:nvSpPr>
        <p:spPr>
          <a:xfrm>
            <a:off x="359546" y="1142338"/>
            <a:ext cx="11469398" cy="460105"/>
          </a:xfrm>
        </p:spPr>
        <p:txBody>
          <a:bodyPr>
            <a:normAutofit fontScale="90000"/>
          </a:bodyPr>
          <a:lstStyle/>
          <a:p>
            <a:r>
              <a:rPr lang="en-US" sz="2800"/>
              <a:t>What-If Calculator</a:t>
            </a:r>
          </a:p>
        </p:txBody>
      </p:sp>
      <p:sp>
        <p:nvSpPr>
          <p:cNvPr id="12" name="Text Placeholder 11">
            <a:extLst>
              <a:ext uri="{FF2B5EF4-FFF2-40B4-BE49-F238E27FC236}">
                <a16:creationId xmlns:a16="http://schemas.microsoft.com/office/drawing/2014/main" id="{2FF119D6-1CB8-FE9A-3786-09DD1199673F}"/>
              </a:ext>
            </a:extLst>
          </p:cNvPr>
          <p:cNvSpPr>
            <a:spLocks noGrp="1"/>
          </p:cNvSpPr>
          <p:nvPr>
            <p:ph type="body" idx="2"/>
          </p:nvPr>
        </p:nvSpPr>
        <p:spPr>
          <a:xfrm>
            <a:off x="359546" y="1914062"/>
            <a:ext cx="5006772" cy="2292178"/>
          </a:xfrm>
        </p:spPr>
        <p:txBody>
          <a:bodyPr>
            <a:normAutofit/>
          </a:bodyPr>
          <a:lstStyle/>
          <a:p>
            <a:pPr marL="0"/>
            <a:r>
              <a:rPr lang="en-US" sz="2400">
                <a:solidFill>
                  <a:srgbClr val="000000"/>
                </a:solidFill>
                <a:latin typeface="Aptos"/>
              </a:rPr>
              <a:t>The What-If calculator shows you your current grade average and provides an interactive tool to estimate remaining grades in the course to help with planning and reduce anxiety.</a:t>
            </a:r>
          </a:p>
        </p:txBody>
      </p:sp>
    </p:spTree>
    <p:extLst>
      <p:ext uri="{BB962C8B-B14F-4D97-AF65-F5344CB8AC3E}">
        <p14:creationId xmlns:p14="http://schemas.microsoft.com/office/powerpoint/2010/main" val="1318347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5" name="Text Placeholder 14">
            <a:extLst>
              <a:ext uri="{FF2B5EF4-FFF2-40B4-BE49-F238E27FC236}">
                <a16:creationId xmlns:a16="http://schemas.microsoft.com/office/drawing/2014/main" id="{8B572FF0-43B7-0CF5-1482-5F51DD527B5F}"/>
              </a:ext>
            </a:extLst>
          </p:cNvPr>
          <p:cNvSpPr>
            <a:spLocks noGrp="1"/>
          </p:cNvSpPr>
          <p:nvPr>
            <p:ph type="body" idx="1"/>
          </p:nvPr>
        </p:nvSpPr>
        <p:spPr/>
        <p:txBody>
          <a:bodyPr>
            <a:normAutofit fontScale="25000" lnSpcReduction="20000"/>
          </a:bodyPr>
          <a:lstStyle/>
          <a:p>
            <a:endParaRPr lang="en-CA"/>
          </a:p>
        </p:txBody>
      </p:sp>
      <p:sp>
        <p:nvSpPr>
          <p:cNvPr id="145" name="Google Shape;145;p14"/>
          <p:cNvSpPr txBox="1">
            <a:spLocks noGrp="1"/>
          </p:cNvSpPr>
          <p:nvPr>
            <p:ph type="title"/>
          </p:nvPr>
        </p:nvSpPr>
        <p:spPr>
          <a:xfrm>
            <a:off x="6595674" y="804247"/>
            <a:ext cx="5330608" cy="460105"/>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CA" sz="2800"/>
              <a:t>Flagged Assessments</a:t>
            </a:r>
            <a:endParaRPr lang="en-US" sz="2800"/>
          </a:p>
        </p:txBody>
      </p:sp>
      <p:pic>
        <p:nvPicPr>
          <p:cNvPr id="9" name="Picture 8">
            <a:extLst>
              <a:ext uri="{FF2B5EF4-FFF2-40B4-BE49-F238E27FC236}">
                <a16:creationId xmlns:a16="http://schemas.microsoft.com/office/drawing/2014/main" id="{F3DD8F47-25EC-9584-3BA0-4092687931B1}"/>
              </a:ext>
            </a:extLst>
          </p:cNvPr>
          <p:cNvPicPr>
            <a:picLocks noChangeAspect="1"/>
          </p:cNvPicPr>
          <p:nvPr/>
        </p:nvPicPr>
        <p:blipFill>
          <a:blip r:embed="rId3"/>
          <a:stretch>
            <a:fillRect/>
          </a:stretch>
        </p:blipFill>
        <p:spPr>
          <a:xfrm>
            <a:off x="7691448" y="1716741"/>
            <a:ext cx="3105583" cy="619211"/>
          </a:xfrm>
          <a:prstGeom prst="rect">
            <a:avLst/>
          </a:prstGeom>
        </p:spPr>
      </p:pic>
      <p:sp>
        <p:nvSpPr>
          <p:cNvPr id="10" name="TextBox 9">
            <a:extLst>
              <a:ext uri="{FF2B5EF4-FFF2-40B4-BE49-F238E27FC236}">
                <a16:creationId xmlns:a16="http://schemas.microsoft.com/office/drawing/2014/main" id="{212C911D-3D09-E7F1-08F7-A8F546FB5B5D}"/>
              </a:ext>
            </a:extLst>
          </p:cNvPr>
          <p:cNvSpPr txBox="1"/>
          <p:nvPr/>
        </p:nvSpPr>
        <p:spPr>
          <a:xfrm>
            <a:off x="6659536" y="2494599"/>
            <a:ext cx="5169408" cy="2677656"/>
          </a:xfrm>
          <a:prstGeom prst="rect">
            <a:avLst/>
          </a:prstGeom>
          <a:noFill/>
        </p:spPr>
        <p:txBody>
          <a:bodyPr wrap="square" lIns="91440" tIns="45720" rIns="91440" bIns="45720" rtlCol="0" anchor="t">
            <a:spAutoFit/>
          </a:bodyPr>
          <a:lstStyle/>
          <a:p>
            <a:r>
              <a:rPr lang="en-CA" sz="2400">
                <a:latin typeface="Aptos"/>
              </a:rPr>
              <a:t>You may see a “flagged assessments” note at the bottom of the Hub. This will pop up if an assignment due date has been missed. When you select this, it will bring up a table to show which assessments have been missed.</a:t>
            </a:r>
          </a:p>
        </p:txBody>
      </p:sp>
      <p:pic>
        <p:nvPicPr>
          <p:cNvPr id="13" name="Picture 12">
            <a:extLst>
              <a:ext uri="{FF2B5EF4-FFF2-40B4-BE49-F238E27FC236}">
                <a16:creationId xmlns:a16="http://schemas.microsoft.com/office/drawing/2014/main" id="{75B02DC1-E621-C890-B09D-58B4791E1F93}"/>
              </a:ext>
            </a:extLst>
          </p:cNvPr>
          <p:cNvPicPr>
            <a:picLocks noChangeAspect="1"/>
          </p:cNvPicPr>
          <p:nvPr/>
        </p:nvPicPr>
        <p:blipFill>
          <a:blip r:embed="rId4"/>
          <a:stretch>
            <a:fillRect/>
          </a:stretch>
        </p:blipFill>
        <p:spPr>
          <a:xfrm>
            <a:off x="0" y="806577"/>
            <a:ext cx="6359537" cy="5244846"/>
          </a:xfrm>
          <a:prstGeom prst="rect">
            <a:avLst/>
          </a:prstGeom>
        </p:spPr>
      </p:pic>
      <p:sp>
        <p:nvSpPr>
          <p:cNvPr id="14" name="Arrow: Bent-Up 13">
            <a:extLst>
              <a:ext uri="{FF2B5EF4-FFF2-40B4-BE49-F238E27FC236}">
                <a16:creationId xmlns:a16="http://schemas.microsoft.com/office/drawing/2014/main" id="{D63D191F-7A60-19BC-B8AC-B6AC80C4D389}"/>
              </a:ext>
            </a:extLst>
          </p:cNvPr>
          <p:cNvSpPr/>
          <p:nvPr/>
        </p:nvSpPr>
        <p:spPr>
          <a:xfrm rot="16200000" flipH="1">
            <a:off x="7512135" y="4419561"/>
            <a:ext cx="716627" cy="2547102"/>
          </a:xfrm>
          <a:prstGeom prst="bentUpArrow">
            <a:avLst>
              <a:gd name="adj1" fmla="val 14375"/>
              <a:gd name="adj2" fmla="val 25000"/>
              <a:gd name="adj3" fmla="val 26062"/>
            </a:avLst>
          </a:prstGeom>
          <a:solidFill>
            <a:srgbClr val="0B8261"/>
          </a:solidFill>
          <a:ln>
            <a:solidFill>
              <a:srgbClr val="0B82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F86D7-EE61-D5FA-55E9-F2CA3FD2F200}"/>
              </a:ext>
            </a:extLst>
          </p:cNvPr>
          <p:cNvSpPr>
            <a:spLocks noGrp="1"/>
          </p:cNvSpPr>
          <p:nvPr>
            <p:ph type="body" idx="1"/>
          </p:nvPr>
        </p:nvSpPr>
        <p:spPr/>
        <p:txBody>
          <a:bodyPr>
            <a:normAutofit fontScale="25000" lnSpcReduction="20000"/>
          </a:bodyPr>
          <a:lstStyle/>
          <a:p>
            <a:endParaRPr lang="en-CA"/>
          </a:p>
        </p:txBody>
      </p:sp>
      <p:sp>
        <p:nvSpPr>
          <p:cNvPr id="3" name="Title 2">
            <a:extLst>
              <a:ext uri="{FF2B5EF4-FFF2-40B4-BE49-F238E27FC236}">
                <a16:creationId xmlns:a16="http://schemas.microsoft.com/office/drawing/2014/main" id="{B97D6BF7-736B-875A-10DC-154A6FD363E4}"/>
              </a:ext>
            </a:extLst>
          </p:cNvPr>
          <p:cNvSpPr>
            <a:spLocks noGrp="1"/>
          </p:cNvSpPr>
          <p:nvPr>
            <p:ph type="title"/>
          </p:nvPr>
        </p:nvSpPr>
        <p:spPr>
          <a:xfrm>
            <a:off x="542990" y="1135282"/>
            <a:ext cx="11469398" cy="460105"/>
          </a:xfrm>
        </p:spPr>
        <p:txBody>
          <a:bodyPr>
            <a:normAutofit fontScale="90000"/>
          </a:bodyPr>
          <a:lstStyle/>
          <a:p>
            <a:r>
              <a:rPr lang="en-CA" sz="2800" dirty="0"/>
              <a:t>Late </a:t>
            </a:r>
            <a:r>
              <a:rPr lang="en-CA" sz="2800" dirty="0" err="1"/>
              <a:t>v.s</a:t>
            </a:r>
            <a:r>
              <a:rPr lang="en-CA" sz="2800" dirty="0"/>
              <a:t>. Missed Assessments</a:t>
            </a:r>
          </a:p>
        </p:txBody>
      </p:sp>
      <p:sp>
        <p:nvSpPr>
          <p:cNvPr id="4" name="Text Placeholder 3">
            <a:extLst>
              <a:ext uri="{FF2B5EF4-FFF2-40B4-BE49-F238E27FC236}">
                <a16:creationId xmlns:a16="http://schemas.microsoft.com/office/drawing/2014/main" id="{8832164A-BDDD-CF6A-0269-194378FF70EE}"/>
              </a:ext>
            </a:extLst>
          </p:cNvPr>
          <p:cNvSpPr>
            <a:spLocks noGrp="1"/>
          </p:cNvSpPr>
          <p:nvPr>
            <p:ph type="body" idx="2"/>
          </p:nvPr>
        </p:nvSpPr>
        <p:spPr>
          <a:xfrm>
            <a:off x="542426" y="3333565"/>
            <a:ext cx="4904786" cy="1146588"/>
          </a:xfrm>
        </p:spPr>
        <p:txBody>
          <a:bodyPr>
            <a:noAutofit/>
          </a:bodyPr>
          <a:lstStyle/>
          <a:p>
            <a:pPr marL="0"/>
            <a:r>
              <a:rPr lang="en-CA" sz="2400">
                <a:latin typeface="Aptos" panose="020B0004020202020204" pitchFamily="34" charset="0"/>
              </a:rPr>
              <a:t>The due date has passed, but you can still submit the assignment on DC Connect.</a:t>
            </a:r>
          </a:p>
        </p:txBody>
      </p:sp>
      <p:sp>
        <p:nvSpPr>
          <p:cNvPr id="6" name="TextBox 5">
            <a:extLst>
              <a:ext uri="{FF2B5EF4-FFF2-40B4-BE49-F238E27FC236}">
                <a16:creationId xmlns:a16="http://schemas.microsoft.com/office/drawing/2014/main" id="{C7BD850E-DBDC-6711-9E43-1AE697988191}"/>
              </a:ext>
            </a:extLst>
          </p:cNvPr>
          <p:cNvSpPr txBox="1"/>
          <p:nvPr/>
        </p:nvSpPr>
        <p:spPr>
          <a:xfrm>
            <a:off x="1551373" y="2352693"/>
            <a:ext cx="2560320" cy="461665"/>
          </a:xfrm>
          <a:prstGeom prst="rect">
            <a:avLst/>
          </a:prstGeom>
          <a:noFill/>
        </p:spPr>
        <p:txBody>
          <a:bodyPr wrap="square" rtlCol="0">
            <a:spAutoFit/>
          </a:bodyPr>
          <a:lstStyle/>
          <a:p>
            <a:pPr algn="ctr"/>
            <a:r>
              <a:rPr lang="en-CA" sz="2400">
                <a:solidFill>
                  <a:srgbClr val="721B43"/>
                </a:solidFill>
                <a:latin typeface="Oswald" pitchFamily="2" charset="0"/>
              </a:rPr>
              <a:t>Late Assessment</a:t>
            </a:r>
          </a:p>
        </p:txBody>
      </p:sp>
      <p:sp>
        <p:nvSpPr>
          <p:cNvPr id="8" name="TextBox 7">
            <a:extLst>
              <a:ext uri="{FF2B5EF4-FFF2-40B4-BE49-F238E27FC236}">
                <a16:creationId xmlns:a16="http://schemas.microsoft.com/office/drawing/2014/main" id="{A343D5B5-AAE8-A979-BE89-B65C6EF9A491}"/>
              </a:ext>
            </a:extLst>
          </p:cNvPr>
          <p:cNvSpPr txBox="1"/>
          <p:nvPr/>
        </p:nvSpPr>
        <p:spPr>
          <a:xfrm>
            <a:off x="7857744" y="2352693"/>
            <a:ext cx="2560320" cy="461665"/>
          </a:xfrm>
          <a:prstGeom prst="rect">
            <a:avLst/>
          </a:prstGeom>
          <a:noFill/>
        </p:spPr>
        <p:txBody>
          <a:bodyPr wrap="square" rtlCol="0">
            <a:spAutoFit/>
          </a:bodyPr>
          <a:lstStyle/>
          <a:p>
            <a:pPr algn="ctr"/>
            <a:r>
              <a:rPr lang="en-CA" sz="2400">
                <a:solidFill>
                  <a:srgbClr val="721B43"/>
                </a:solidFill>
                <a:latin typeface="Oswald" pitchFamily="2" charset="0"/>
              </a:rPr>
              <a:t>Missed Assessment</a:t>
            </a:r>
          </a:p>
        </p:txBody>
      </p:sp>
      <p:sp>
        <p:nvSpPr>
          <p:cNvPr id="9" name="Text Placeholder 3">
            <a:extLst>
              <a:ext uri="{FF2B5EF4-FFF2-40B4-BE49-F238E27FC236}">
                <a16:creationId xmlns:a16="http://schemas.microsoft.com/office/drawing/2014/main" id="{6833FC36-6263-3E81-385D-0156E8520D4E}"/>
              </a:ext>
            </a:extLst>
          </p:cNvPr>
          <p:cNvSpPr txBox="1">
            <a:spLocks/>
          </p:cNvSpPr>
          <p:nvPr/>
        </p:nvSpPr>
        <p:spPr>
          <a:xfrm>
            <a:off x="6848797" y="3105877"/>
            <a:ext cx="4578214" cy="16019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a:r>
              <a:rPr lang="en-CA" sz="2400">
                <a:latin typeface="Aptos" panose="020B0004020202020204" pitchFamily="34" charset="0"/>
              </a:rPr>
              <a:t>The end date on DC Connect has passed and you can no longer submit the assessment on DC Connect.</a:t>
            </a:r>
          </a:p>
        </p:txBody>
      </p:sp>
      <p:cxnSp>
        <p:nvCxnSpPr>
          <p:cNvPr id="11" name="Straight Connector 10">
            <a:extLst>
              <a:ext uri="{FF2B5EF4-FFF2-40B4-BE49-F238E27FC236}">
                <a16:creationId xmlns:a16="http://schemas.microsoft.com/office/drawing/2014/main" id="{5CD4CEAE-8621-1897-D1F9-0BC954EBA559}"/>
              </a:ext>
            </a:extLst>
          </p:cNvPr>
          <p:cNvCxnSpPr>
            <a:cxnSpLocks/>
          </p:cNvCxnSpPr>
          <p:nvPr/>
        </p:nvCxnSpPr>
        <p:spPr>
          <a:xfrm>
            <a:off x="6096000" y="2209437"/>
            <a:ext cx="0" cy="3231243"/>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74587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05BAE-5E3B-694B-D952-1630C3A9083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72D8F47-1455-4C6B-CEF6-2F745BD51816}"/>
              </a:ext>
            </a:extLst>
          </p:cNvPr>
          <p:cNvSpPr>
            <a:spLocks noGrp="1"/>
          </p:cNvSpPr>
          <p:nvPr>
            <p:ph type="title"/>
          </p:nvPr>
        </p:nvSpPr>
        <p:spPr>
          <a:xfrm>
            <a:off x="359546" y="1091221"/>
            <a:ext cx="11469398" cy="460105"/>
          </a:xfrm>
        </p:spPr>
        <p:txBody>
          <a:bodyPr>
            <a:normAutofit fontScale="90000"/>
          </a:bodyPr>
          <a:lstStyle/>
          <a:p>
            <a:r>
              <a:rPr lang="en-US" sz="2800" dirty="0">
                <a:latin typeface="Oswald"/>
              </a:rPr>
              <a:t>Where you can find it</a:t>
            </a:r>
            <a:endParaRPr lang="en-US" sz="2800" dirty="0"/>
          </a:p>
        </p:txBody>
      </p:sp>
      <p:sp>
        <p:nvSpPr>
          <p:cNvPr id="7" name="Text Placeholder 6">
            <a:extLst>
              <a:ext uri="{FF2B5EF4-FFF2-40B4-BE49-F238E27FC236}">
                <a16:creationId xmlns:a16="http://schemas.microsoft.com/office/drawing/2014/main" id="{4CBB2EFD-2238-EC2C-24CD-1BFF5587C373}"/>
              </a:ext>
            </a:extLst>
          </p:cNvPr>
          <p:cNvSpPr>
            <a:spLocks noGrp="1"/>
          </p:cNvSpPr>
          <p:nvPr>
            <p:ph type="body" idx="2"/>
          </p:nvPr>
        </p:nvSpPr>
        <p:spPr>
          <a:xfrm>
            <a:off x="359546" y="1914062"/>
            <a:ext cx="7931014" cy="2340946"/>
          </a:xfrm>
        </p:spPr>
        <p:txBody>
          <a:bodyPr spcFirstLastPara="1" wrap="square" lIns="91425" tIns="45700" rIns="91425" bIns="45700" anchor="t" anchorCtr="0">
            <a:noAutofit/>
          </a:bodyPr>
          <a:lstStyle/>
          <a:p>
            <a:pPr marL="0">
              <a:lnSpc>
                <a:spcPct val="110000"/>
              </a:lnSpc>
            </a:pPr>
            <a:r>
              <a:rPr lang="en-CA"/>
              <a:t>The Course Progress Hub is automatically integrated into all your courses, and can be found on the top right-hand side of the course homepage. </a:t>
            </a:r>
            <a:endParaRPr lang="en-US"/>
          </a:p>
          <a:p>
            <a:pPr marL="0">
              <a:lnSpc>
                <a:spcPct val="110000"/>
              </a:lnSpc>
            </a:pPr>
            <a:endParaRPr lang="en-CA"/>
          </a:p>
          <a:p>
            <a:pPr marL="0">
              <a:lnSpc>
                <a:spcPct val="110000"/>
              </a:lnSpc>
            </a:pPr>
            <a:r>
              <a:rPr lang="en-CA"/>
              <a:t>The Hub visibility is set to be open by default, but you can minimize it each time you access the course by selecting the “Collapse” button at the top of the widget.</a:t>
            </a:r>
          </a:p>
        </p:txBody>
      </p:sp>
      <p:pic>
        <p:nvPicPr>
          <p:cNvPr id="15" name="Picture 14">
            <a:extLst>
              <a:ext uri="{FF2B5EF4-FFF2-40B4-BE49-F238E27FC236}">
                <a16:creationId xmlns:a16="http://schemas.microsoft.com/office/drawing/2014/main" id="{A7EB19EC-0863-5E5B-FC51-E968FDDB41E5}"/>
              </a:ext>
            </a:extLst>
          </p:cNvPr>
          <p:cNvPicPr>
            <a:picLocks noChangeAspect="1"/>
          </p:cNvPicPr>
          <p:nvPr/>
        </p:nvPicPr>
        <p:blipFill>
          <a:blip r:embed="rId3"/>
          <a:stretch>
            <a:fillRect/>
          </a:stretch>
        </p:blipFill>
        <p:spPr>
          <a:xfrm>
            <a:off x="8290560" y="301752"/>
            <a:ext cx="2845835" cy="6254496"/>
          </a:xfrm>
          <a:prstGeom prst="rect">
            <a:avLst/>
          </a:prstGeom>
        </p:spPr>
      </p:pic>
      <p:sp>
        <p:nvSpPr>
          <p:cNvPr id="17" name="TextBox 16">
            <a:extLst>
              <a:ext uri="{FF2B5EF4-FFF2-40B4-BE49-F238E27FC236}">
                <a16:creationId xmlns:a16="http://schemas.microsoft.com/office/drawing/2014/main" id="{8704FFBE-1321-25E3-FEA5-6C367E6B38C9}"/>
              </a:ext>
            </a:extLst>
          </p:cNvPr>
          <p:cNvSpPr txBox="1"/>
          <p:nvPr/>
        </p:nvSpPr>
        <p:spPr>
          <a:xfrm>
            <a:off x="1516292" y="5028692"/>
            <a:ext cx="5617523" cy="830997"/>
          </a:xfrm>
          <a:prstGeom prst="rect">
            <a:avLst/>
          </a:prstGeom>
          <a:noFill/>
        </p:spPr>
        <p:txBody>
          <a:bodyPr wrap="square" lIns="91440" tIns="45720" rIns="91440" bIns="45720" rtlCol="0" anchor="t">
            <a:spAutoFit/>
          </a:bodyPr>
          <a:lstStyle/>
          <a:p>
            <a:pPr algn="ctr"/>
            <a:r>
              <a:rPr lang="en-CA" sz="2400">
                <a:solidFill>
                  <a:srgbClr val="721B43"/>
                </a:solidFill>
                <a:latin typeface="Oswald"/>
              </a:rPr>
              <a:t>The Hub is here to provide an additional support in class. We want to help you succeed!</a:t>
            </a:r>
          </a:p>
        </p:txBody>
      </p:sp>
    </p:spTree>
    <p:extLst>
      <p:ext uri="{BB962C8B-B14F-4D97-AF65-F5344CB8AC3E}">
        <p14:creationId xmlns:p14="http://schemas.microsoft.com/office/powerpoint/2010/main" val="1722435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791769-1095-F0DE-A903-3F62CF3E963F}"/>
              </a:ext>
            </a:extLst>
          </p:cNvPr>
          <p:cNvSpPr>
            <a:spLocks noGrp="1"/>
          </p:cNvSpPr>
          <p:nvPr>
            <p:ph type="body" idx="1"/>
          </p:nvPr>
        </p:nvSpPr>
        <p:spPr/>
        <p:txBody>
          <a:bodyPr/>
          <a:lstStyle/>
          <a:p>
            <a:endParaRPr lang="en-CA"/>
          </a:p>
        </p:txBody>
      </p:sp>
      <p:sp>
        <p:nvSpPr>
          <p:cNvPr id="3" name="Title 2">
            <a:extLst>
              <a:ext uri="{FF2B5EF4-FFF2-40B4-BE49-F238E27FC236}">
                <a16:creationId xmlns:a16="http://schemas.microsoft.com/office/drawing/2014/main" id="{51D65439-6C9B-C2D2-14B5-ED4049DE775A}"/>
              </a:ext>
            </a:extLst>
          </p:cNvPr>
          <p:cNvSpPr>
            <a:spLocks noGrp="1"/>
          </p:cNvSpPr>
          <p:nvPr>
            <p:ph type="title"/>
          </p:nvPr>
        </p:nvSpPr>
        <p:spPr/>
        <p:txBody>
          <a:bodyPr/>
          <a:lstStyle/>
          <a:p>
            <a:r>
              <a:rPr lang="en-CA"/>
              <a:t>Course Related Content</a:t>
            </a:r>
          </a:p>
        </p:txBody>
      </p:sp>
      <p:sp>
        <p:nvSpPr>
          <p:cNvPr id="4" name="Text Placeholder 3">
            <a:extLst>
              <a:ext uri="{FF2B5EF4-FFF2-40B4-BE49-F238E27FC236}">
                <a16:creationId xmlns:a16="http://schemas.microsoft.com/office/drawing/2014/main" id="{043A7DD6-B4ED-4E7B-D93F-17F8C3C53495}"/>
              </a:ext>
            </a:extLst>
          </p:cNvPr>
          <p:cNvSpPr>
            <a:spLocks noGrp="1"/>
          </p:cNvSpPr>
          <p:nvPr>
            <p:ph type="body" idx="2"/>
          </p:nvPr>
        </p:nvSpPr>
        <p:spPr>
          <a:solidFill>
            <a:schemeClr val="accent4"/>
          </a:solidFill>
        </p:spPr>
        <p:txBody>
          <a:bodyPr/>
          <a:lstStyle/>
          <a:p>
            <a:r>
              <a:rPr lang="en-CA" b="1"/>
              <a:t>*Faculty*</a:t>
            </a:r>
          </a:p>
          <a:p>
            <a:r>
              <a:rPr lang="en-CA"/>
              <a:t>If you would like to add any course specific content related to the hub, please add it here. </a:t>
            </a:r>
          </a:p>
          <a:p>
            <a:r>
              <a:rPr lang="en-CA"/>
              <a:t>Otherwise, this slide can be deleted.</a:t>
            </a:r>
          </a:p>
        </p:txBody>
      </p:sp>
    </p:spTree>
    <p:extLst>
      <p:ext uri="{BB962C8B-B14F-4D97-AF65-F5344CB8AC3E}">
        <p14:creationId xmlns:p14="http://schemas.microsoft.com/office/powerpoint/2010/main" val="10625075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blrvff7hwdryx1aj7nqisedzknkwz9t4"/>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b3df6d-196a-41f0-a641-cc5c4aa22d85">
      <Terms xmlns="http://schemas.microsoft.com/office/infopath/2007/PartnerControls"/>
    </lcf76f155ced4ddcb4097134ff3c332f>
    <TaxCatchAll xmlns="f697984e-8a3c-48cf-9136-a80984e190c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B9C0184729E8E41B28163734954490F" ma:contentTypeVersion="11" ma:contentTypeDescription="Create a new document." ma:contentTypeScope="" ma:versionID="3bfd0c990a3be22a95fa1e900bf05d79">
  <xsd:schema xmlns:xsd="http://www.w3.org/2001/XMLSchema" xmlns:xs="http://www.w3.org/2001/XMLSchema" xmlns:p="http://schemas.microsoft.com/office/2006/metadata/properties" xmlns:ns2="ceb3df6d-196a-41f0-a641-cc5c4aa22d85" xmlns:ns3="f697984e-8a3c-48cf-9136-a80984e190c3" targetNamespace="http://schemas.microsoft.com/office/2006/metadata/properties" ma:root="true" ma:fieldsID="bdcb6208414aef1c0590d34ae4f52353" ns2:_="" ns3:_="">
    <xsd:import namespace="ceb3df6d-196a-41f0-a641-cc5c4aa22d85"/>
    <xsd:import namespace="f697984e-8a3c-48cf-9136-a80984e190c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b3df6d-196a-41f0-a641-cc5c4aa22d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af5e7cbd-6621-44f6-85e2-93ff577fb86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97984e-8a3c-48cf-9136-a80984e190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12d5b17-e40c-4fae-b319-6152954eb7fd}" ma:internalName="TaxCatchAll" ma:showField="CatchAllData" ma:web="f697984e-8a3c-48cf-9136-a80984e190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C6FEDC-2746-4ECD-86F7-0B94F1EE46A0}">
  <ds:schemaRefs>
    <ds:schemaRef ds:uri="ceb3df6d-196a-41f0-a641-cc5c4aa22d85"/>
    <ds:schemaRef ds:uri="f697984e-8a3c-48cf-9136-a80984e190c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F5DB3DE-3170-4429-96A3-6DD3357CA55F}">
  <ds:schemaRefs>
    <ds:schemaRef ds:uri="http://schemas.microsoft.com/sharepoint/v3/contenttype/forms"/>
  </ds:schemaRefs>
</ds:datastoreItem>
</file>

<file path=customXml/itemProps3.xml><?xml version="1.0" encoding="utf-8"?>
<ds:datastoreItem xmlns:ds="http://schemas.openxmlformats.org/officeDocument/2006/customXml" ds:itemID="{FDD664B5-CF62-4C25-937C-8BFAF4CCBE42}">
  <ds:schemaRefs>
    <ds:schemaRef ds:uri="ceb3df6d-196a-41f0-a641-cc5c4aa22d85"/>
    <ds:schemaRef ds:uri="f697984e-8a3c-48cf-9136-a80984e190c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8</Slides>
  <Notes>6</Notes>
  <HiddenSlides>0</HiddenSlide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Course Progress Hub</vt:lpstr>
      <vt:lpstr>What is the Purpose of the Hub?</vt:lpstr>
      <vt:lpstr>You will see one of three options – it may change throughout the semester</vt:lpstr>
      <vt:lpstr>What-If Calculator</vt:lpstr>
      <vt:lpstr>Flagged Assessments</vt:lpstr>
      <vt:lpstr>Late v.s. Missed Assessments</vt:lpstr>
      <vt:lpstr>Where you can find it</vt:lpstr>
      <vt:lpstr>Course Related Content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EDUC 1101</dc:title>
  <dc:creator>Amy Jenne</dc:creator>
  <cp:revision>13</cp:revision>
  <dcterms:modified xsi:type="dcterms:W3CDTF">2026-09-04T12:32:34Z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0x0101008B9C0184729E8E41B28163734954490F</vt:lpwstr>
  </property>
  <property fmtid="{D5CDD505-2E9C-101B-9397-08002B2CF9AE}" pid="3" name="MediaServiceImageTags">
    <vt:lpwstr/>
  </property>
</Properties>
</file>