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 rtl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 rtl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rtl="1">
              <a:defRPr/>
            </a:lvl1pPr>
          </a:lstStyle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opics for discussion"/>
          <p:cNvSpPr txBox="1"/>
          <p:nvPr/>
        </p:nvSpPr>
        <p:spPr>
          <a:xfrm>
            <a:off x="2787868" y="391214"/>
            <a:ext cx="3568264" cy="50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300"/>
            </a:lvl1pPr>
          </a:lstStyle>
          <a:p>
            <a:pPr/>
            <a:r>
              <a:t>Topics for discussion</a:t>
            </a:r>
          </a:p>
        </p:txBody>
      </p:sp>
      <p:sp>
        <p:nvSpPr>
          <p:cNvPr id="95" name="Psychological Warfare…"/>
          <p:cNvSpPr txBox="1"/>
          <p:nvPr/>
        </p:nvSpPr>
        <p:spPr>
          <a:xfrm>
            <a:off x="670936" y="1446926"/>
            <a:ext cx="3913744" cy="3964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180473" indent="-180473">
              <a:buSzPct val="100000"/>
              <a:buChar char="•"/>
              <a:defRPr sz="3200"/>
            </a:pPr>
            <a:r>
              <a:t>Psychological Warfare</a:t>
            </a:r>
          </a:p>
          <a:p>
            <a:pPr marL="180473" indent="-180473">
              <a:buSzPct val="100000"/>
              <a:buChar char="•"/>
              <a:defRPr sz="3200"/>
            </a:pPr>
            <a:r>
              <a:t>Information warfare</a:t>
            </a:r>
          </a:p>
          <a:p>
            <a:pPr marL="180473" indent="-180473">
              <a:buSzPct val="100000"/>
              <a:buChar char="•"/>
              <a:defRPr sz="3200"/>
            </a:pPr>
            <a:r>
              <a:t>Cyber 2.0</a:t>
            </a:r>
          </a:p>
          <a:p>
            <a:pPr marL="180473" indent="-180473">
              <a:buSzPct val="100000"/>
              <a:buChar char="•"/>
              <a:defRPr sz="3200"/>
            </a:pPr>
            <a:r>
              <a:t>New players</a:t>
            </a:r>
          </a:p>
          <a:p>
            <a:pPr marL="180473" indent="-180473">
              <a:buSzPct val="100000"/>
              <a:buChar char="•"/>
              <a:defRPr sz="3200"/>
            </a:pPr>
            <a:r>
              <a:t>Fake news</a:t>
            </a:r>
          </a:p>
          <a:p>
            <a:pPr marL="180473" indent="-180473">
              <a:buSzPct val="100000"/>
              <a:buChar char="•"/>
              <a:defRPr sz="3200"/>
            </a:pPr>
            <a:r>
              <a:t>Deep fake</a:t>
            </a:r>
          </a:p>
          <a:p>
            <a:pPr marL="180473" indent="-180473">
              <a:buSzPct val="100000"/>
              <a:buChar char="•"/>
              <a:defRPr sz="3200"/>
            </a:pPr>
            <a:r>
              <a:t>Meta verse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