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787" r:id="rId4"/>
    <p:sldId id="821" r:id="rId5"/>
    <p:sldId id="823" r:id="rId6"/>
    <p:sldId id="798" r:id="rId7"/>
    <p:sldId id="824" r:id="rId8"/>
    <p:sldId id="786" r:id="rId9"/>
    <p:sldId id="845" r:id="rId10"/>
    <p:sldId id="846" r:id="rId11"/>
    <p:sldId id="847" r:id="rId12"/>
    <p:sldId id="838" r:id="rId13"/>
    <p:sldId id="831" r:id="rId14"/>
    <p:sldId id="840" r:id="rId15"/>
    <p:sldId id="833" r:id="rId16"/>
    <p:sldId id="841" r:id="rId17"/>
    <p:sldId id="842" r:id="rId18"/>
    <p:sldId id="843" r:id="rId19"/>
    <p:sldId id="848" r:id="rId20"/>
    <p:sldId id="844"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A44"/>
    <a:srgbClr val="61953D"/>
    <a:srgbClr val="0B8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74" autoAdjust="0"/>
  </p:normalViewPr>
  <p:slideViewPr>
    <p:cSldViewPr snapToGrid="0" snapToObjects="1">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5">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C317E86-0642-433C-B584-96479C0A532D}" type="doc">
      <dgm:prSet loTypeId="urn:microsoft.com/office/officeart/2005/8/layout/vList2#1" loCatId="list" qsTypeId="urn:microsoft.com/office/officeart/2005/8/quickstyle/simple1#1" qsCatId="simple" csTypeId="urn:microsoft.com/office/officeart/2005/8/colors/colorful2#1" csCatId="colorful" phldr="1"/>
      <dgm:spPr/>
      <dgm:t>
        <a:bodyPr/>
        <a:lstStyle/>
        <a:p>
          <a:endParaRPr lang="en-US"/>
        </a:p>
      </dgm:t>
    </dgm:pt>
    <dgm:pt modelId="{DE695089-31D0-4ED6-B2C1-50785925253C}">
      <dgm:prSet phldr="0" custT="0"/>
      <dgm:spPr>
        <a:solidFill>
          <a:srgbClr val="2E8A44"/>
        </a:solidFill>
      </dgm:spPr>
      <dgm:t>
        <a:bodyPr vert="horz" wrap="square"/>
        <a:lstStyle/>
        <a:p>
          <a:pPr>
            <a:lnSpc>
              <a:spcPct val="100000"/>
            </a:lnSpc>
            <a:spcBef>
              <a:spcPct val="0"/>
            </a:spcBef>
            <a:spcAft>
              <a:spcPct val="35000"/>
            </a:spcAft>
          </a:pPr>
          <a:r>
            <a:rPr lang="en-CA" dirty="0"/>
            <a:t>Please work on a team of 4 students and answer the questions</a:t>
          </a:r>
          <a:endParaRPr lang="en-US" dirty="0"/>
        </a:p>
      </dgm:t>
    </dgm:pt>
    <dgm:pt modelId="{6BF9A901-B68F-4857-8C24-74330E7753AF}" type="parTrans" cxnId="{6852CBB8-0117-4CBB-B519-59A5968D7AA8}">
      <dgm:prSet/>
      <dgm:spPr/>
      <dgm:t>
        <a:bodyPr/>
        <a:lstStyle/>
        <a:p>
          <a:endParaRPr lang="en-US"/>
        </a:p>
      </dgm:t>
    </dgm:pt>
    <dgm:pt modelId="{1AE2830D-C35A-4E4B-8104-9C5679F57DC9}" type="sibTrans" cxnId="{6852CBB8-0117-4CBB-B519-59A5968D7AA8}">
      <dgm:prSet/>
      <dgm:spPr/>
      <dgm:t>
        <a:bodyPr/>
        <a:lstStyle/>
        <a:p>
          <a:endParaRPr lang="en-US"/>
        </a:p>
      </dgm:t>
    </dgm:pt>
    <dgm:pt modelId="{40D597D5-C3E2-45DE-ADB9-D0EC700A3DC6}">
      <dgm:prSet phldr="0" custT="1"/>
      <dgm:spPr/>
      <dgm:t>
        <a:bodyPr vert="horz" wrap="square"/>
        <a:lstStyle/>
        <a:p>
          <a:pPr algn="l">
            <a:lnSpc>
              <a:spcPct val="100000"/>
            </a:lnSpc>
            <a:spcBef>
              <a:spcPct val="0"/>
            </a:spcBef>
            <a:spcAft>
              <a:spcPct val="20000"/>
            </a:spcAft>
            <a:buNone/>
          </a:pPr>
          <a:r>
            <a:rPr lang="en-CA" sz="1800" b="1" i="0" kern="1200" dirty="0"/>
            <a:t>Samantha is on grade 8, and she loves sharing videos on Tik Tok. Last week she was friended by Frank, he is 17 and he looks very handsome on his pictures. Sam is really excited to talk to him and she started sharing her hobbies, her favorite music, she discovered he also likes Billie </a:t>
          </a:r>
          <a:r>
            <a:rPr lang="en-CA" sz="1800" b="1" i="0" kern="1200" dirty="0" err="1"/>
            <a:t>Eilish</a:t>
          </a:r>
          <a:r>
            <a:rPr lang="en-CA" sz="1800" b="1" i="0" kern="1200" dirty="0"/>
            <a:t>! And he is friendly and open minded! Frank asked her to collaborate on a video to get more likes, she was super excited and accepted. ‘Frank has a lot of likes on his videos’, she thought, ‘this is a great opportunity’. She sent the video to Frank because she thinks ‘Frank is older and Frank knows better’. Then Frank got a lot of likes on her video and he asked for more personal videos, this time telling her how to pose in order to get more and more likes! Samantha sent more videos and Voila! Hundreds of likes, she is so excited!! Frank then said: ‘I’m interested in meeting you, let’s meet at the park, but don’t tell your parents, we are going </a:t>
          </a:r>
          <a:r>
            <a:rPr lang="en-CA" sz="1800" b="1" i="0" kern="1200" dirty="0">
              <a:solidFill>
                <a:prstClr val="black">
                  <a:hueOff val="0"/>
                  <a:satOff val="0"/>
                  <a:lumOff val="0"/>
                  <a:alphaOff val="0"/>
                </a:prstClr>
              </a:solidFill>
              <a:latin typeface="Calibri" panose="020F0502020204030204"/>
              <a:ea typeface="+mn-ea"/>
              <a:cs typeface="+mn-cs"/>
            </a:rPr>
            <a:t>to get a lot of hype!!!!! </a:t>
          </a:r>
        </a:p>
      </dgm:t>
    </dgm:pt>
    <dgm:pt modelId="{E1DDC99C-8B64-4C4F-9FA8-98169AE2C73D}" type="parTrans" cxnId="{3F5205A8-7BA6-4302-9BE7-5CCA801653B2}">
      <dgm:prSet/>
      <dgm:spPr/>
      <dgm:t>
        <a:bodyPr/>
        <a:lstStyle/>
        <a:p>
          <a:endParaRPr lang="en-CA"/>
        </a:p>
      </dgm:t>
    </dgm:pt>
    <dgm:pt modelId="{98E0C343-365A-4582-A6F9-AD787FA39755}" type="sibTrans" cxnId="{3F5205A8-7BA6-4302-9BE7-5CCA801653B2}">
      <dgm:prSet/>
      <dgm:spPr/>
      <dgm:t>
        <a:bodyPr/>
        <a:lstStyle/>
        <a:p>
          <a:endParaRPr lang="en-CA"/>
        </a:p>
      </dgm:t>
    </dgm:pt>
    <dgm:pt modelId="{5AE92DB7-1BF5-486E-AF74-82BD762639EF}">
      <dgm:prSet phldr="0" custT="1"/>
      <dgm:spPr/>
      <dgm:t>
        <a:bodyPr vert="horz" wrap="square"/>
        <a:lstStyle/>
        <a:p>
          <a:pPr algn="l">
            <a:lnSpc>
              <a:spcPct val="100000"/>
            </a:lnSpc>
            <a:spcBef>
              <a:spcPct val="0"/>
            </a:spcBef>
            <a:spcAft>
              <a:spcPct val="20000"/>
            </a:spcAft>
            <a:buNone/>
          </a:pPr>
          <a:endParaRPr lang="en-CA" sz="2400" b="1" i="0" kern="1200" dirty="0"/>
        </a:p>
      </dgm:t>
    </dgm:pt>
    <dgm:pt modelId="{97C8E458-487F-4BBE-B484-FD4DE2DB06F3}" type="parTrans" cxnId="{A5315B07-DA91-4C29-B107-7A64BF3B5438}">
      <dgm:prSet/>
      <dgm:spPr/>
      <dgm:t>
        <a:bodyPr/>
        <a:lstStyle/>
        <a:p>
          <a:endParaRPr lang="en-CA"/>
        </a:p>
      </dgm:t>
    </dgm:pt>
    <dgm:pt modelId="{AE4E0315-07F4-4125-A5CB-5165A5ED3A28}" type="sibTrans" cxnId="{A5315B07-DA91-4C29-B107-7A64BF3B5438}">
      <dgm:prSet/>
      <dgm:spPr/>
      <dgm:t>
        <a:bodyPr/>
        <a:lstStyle/>
        <a:p>
          <a:endParaRPr lang="en-CA"/>
        </a:p>
      </dgm:t>
    </dgm:pt>
    <dgm:pt modelId="{BCD8B1FC-22CE-4E66-B261-D8C8A0F5EA02}" type="pres">
      <dgm:prSet presAssocID="{5C317E86-0642-433C-B584-96479C0A532D}" presName="linear" presStyleCnt="0">
        <dgm:presLayoutVars>
          <dgm:animLvl val="lvl"/>
          <dgm:resizeHandles val="exact"/>
        </dgm:presLayoutVars>
      </dgm:prSet>
      <dgm:spPr/>
    </dgm:pt>
    <dgm:pt modelId="{3EB3B0CE-9813-42B2-8E95-7DAA4ED0B148}" type="pres">
      <dgm:prSet presAssocID="{DE695089-31D0-4ED6-B2C1-50785925253C}" presName="parentText" presStyleLbl="node1" presStyleIdx="0" presStyleCnt="1" custScaleY="20163" custLinFactNeighborY="-33503">
        <dgm:presLayoutVars>
          <dgm:chMax val="0"/>
          <dgm:bulletEnabled val="1"/>
        </dgm:presLayoutVars>
      </dgm:prSet>
      <dgm:spPr/>
    </dgm:pt>
    <dgm:pt modelId="{1D07EBD0-2419-41E0-8720-06F3C283C2DF}" type="pres">
      <dgm:prSet presAssocID="{DE695089-31D0-4ED6-B2C1-50785925253C}" presName="childText" presStyleLbl="revTx" presStyleIdx="0" presStyleCnt="1" custScaleY="127738">
        <dgm:presLayoutVars>
          <dgm:bulletEnabled val="1"/>
        </dgm:presLayoutVars>
      </dgm:prSet>
      <dgm:spPr/>
    </dgm:pt>
  </dgm:ptLst>
  <dgm:cxnLst>
    <dgm:cxn modelId="{A5315B07-DA91-4C29-B107-7A64BF3B5438}" srcId="{DE695089-31D0-4ED6-B2C1-50785925253C}" destId="{5AE92DB7-1BF5-486E-AF74-82BD762639EF}" srcOrd="0" destOrd="0" parTransId="{97C8E458-487F-4BBE-B484-FD4DE2DB06F3}" sibTransId="{AE4E0315-07F4-4125-A5CB-5165A5ED3A28}"/>
    <dgm:cxn modelId="{10C8B03D-4190-4303-84D1-E9116A578650}" type="presOf" srcId="{5AE92DB7-1BF5-486E-AF74-82BD762639EF}" destId="{1D07EBD0-2419-41E0-8720-06F3C283C2DF}" srcOrd="0" destOrd="0" presId="urn:microsoft.com/office/officeart/2005/8/layout/vList2#1"/>
    <dgm:cxn modelId="{B85E435D-57F9-4304-A1D8-C7E00895F73E}" type="presOf" srcId="{DE695089-31D0-4ED6-B2C1-50785925253C}" destId="{3EB3B0CE-9813-42B2-8E95-7DAA4ED0B148}" srcOrd="0" destOrd="0" presId="urn:microsoft.com/office/officeart/2005/8/layout/vList2#1"/>
    <dgm:cxn modelId="{96C3937F-D9C3-4DC5-AB5B-90F6648DE695}" type="presOf" srcId="{40D597D5-C3E2-45DE-ADB9-D0EC700A3DC6}" destId="{1D07EBD0-2419-41E0-8720-06F3C283C2DF}" srcOrd="0" destOrd="1" presId="urn:microsoft.com/office/officeart/2005/8/layout/vList2#1"/>
    <dgm:cxn modelId="{3F5205A8-7BA6-4302-9BE7-5CCA801653B2}" srcId="{DE695089-31D0-4ED6-B2C1-50785925253C}" destId="{40D597D5-C3E2-45DE-ADB9-D0EC700A3DC6}" srcOrd="1" destOrd="0" parTransId="{E1DDC99C-8B64-4C4F-9FA8-98169AE2C73D}" sibTransId="{98E0C343-365A-4582-A6F9-AD787FA39755}"/>
    <dgm:cxn modelId="{6852CBB8-0117-4CBB-B519-59A5968D7AA8}" srcId="{5C317E86-0642-433C-B584-96479C0A532D}" destId="{DE695089-31D0-4ED6-B2C1-50785925253C}" srcOrd="0" destOrd="0" parTransId="{6BF9A901-B68F-4857-8C24-74330E7753AF}" sibTransId="{1AE2830D-C35A-4E4B-8104-9C5679F57DC9}"/>
    <dgm:cxn modelId="{7C8ADCCA-4690-4FFB-9333-143648C011CB}" type="presOf" srcId="{5C317E86-0642-433C-B584-96479C0A532D}" destId="{BCD8B1FC-22CE-4E66-B261-D8C8A0F5EA02}" srcOrd="0" destOrd="0" presId="urn:microsoft.com/office/officeart/2005/8/layout/vList2#1"/>
    <dgm:cxn modelId="{420E7F38-638A-4A02-885C-A443FB8AA6C0}" type="presParOf" srcId="{BCD8B1FC-22CE-4E66-B261-D8C8A0F5EA02}" destId="{3EB3B0CE-9813-42B2-8E95-7DAA4ED0B148}" srcOrd="0" destOrd="0" presId="urn:microsoft.com/office/officeart/2005/8/layout/vList2#1"/>
    <dgm:cxn modelId="{8FC105A0-C758-442A-9E6E-876F3DB13990}" type="presParOf" srcId="{BCD8B1FC-22CE-4E66-B261-D8C8A0F5EA02}" destId="{1D07EBD0-2419-41E0-8720-06F3C283C2DF}" srcOrd="1" destOrd="0" presId="urn:microsoft.com/office/officeart/2005/8/layout/v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3335F-FAF4-4FD5-B179-8680E92FB88C}" type="doc">
      <dgm:prSet loTypeId="urn:microsoft.com/office/officeart/2005/8/layout/vProcess5" loCatId="process" qsTypeId="urn:microsoft.com/office/officeart/2005/8/quickstyle/simple1#2" qsCatId="simple" csTypeId="urn:microsoft.com/office/officeart/2005/8/colors/colorful5#1" csCatId="colorful"/>
      <dgm:spPr/>
      <dgm:t>
        <a:bodyPr/>
        <a:lstStyle/>
        <a:p>
          <a:endParaRPr lang="en-US"/>
        </a:p>
      </dgm:t>
    </dgm:pt>
    <dgm:pt modelId="{FEC70EA6-DFBA-4C8C-A73A-ACB4F354AD67}">
      <dgm:prSet/>
      <dgm:spPr/>
      <dgm:t>
        <a:bodyPr/>
        <a:lstStyle/>
        <a:p>
          <a:r>
            <a:rPr lang="en-CA" b="0" i="0"/>
            <a:t>What would you do if you were Samantha? Would you meet Frank at the park? </a:t>
          </a:r>
          <a:endParaRPr lang="en-US"/>
        </a:p>
      </dgm:t>
    </dgm:pt>
    <dgm:pt modelId="{8638CED9-00DD-4287-9557-44777F1841AD}" type="parTrans" cxnId="{4C2AA6C3-0E6D-4E99-BC0F-51031360BE33}">
      <dgm:prSet/>
      <dgm:spPr/>
      <dgm:t>
        <a:bodyPr/>
        <a:lstStyle/>
        <a:p>
          <a:endParaRPr lang="en-US"/>
        </a:p>
      </dgm:t>
    </dgm:pt>
    <dgm:pt modelId="{0B8CEC27-464F-45F3-A46B-47075D0551AC}" type="sibTrans" cxnId="{4C2AA6C3-0E6D-4E99-BC0F-51031360BE33}">
      <dgm:prSet/>
      <dgm:spPr/>
      <dgm:t>
        <a:bodyPr/>
        <a:lstStyle/>
        <a:p>
          <a:endParaRPr lang="en-US"/>
        </a:p>
      </dgm:t>
    </dgm:pt>
    <dgm:pt modelId="{7BC6C819-BEBF-411F-80FE-62242FC5A6AE}">
      <dgm:prSet/>
      <dgm:spPr/>
      <dgm:t>
        <a:bodyPr/>
        <a:lstStyle/>
        <a:p>
          <a:r>
            <a:rPr lang="en-CA" b="0" i="0"/>
            <a:t>Why?  </a:t>
          </a:r>
          <a:endParaRPr lang="en-US"/>
        </a:p>
      </dgm:t>
    </dgm:pt>
    <dgm:pt modelId="{CBD13FAD-9343-459F-A24C-57586CB3A18C}" type="parTrans" cxnId="{2EB35FFD-5F8D-4DBD-A0AC-3E44045816D7}">
      <dgm:prSet/>
      <dgm:spPr/>
      <dgm:t>
        <a:bodyPr/>
        <a:lstStyle/>
        <a:p>
          <a:endParaRPr lang="en-US"/>
        </a:p>
      </dgm:t>
    </dgm:pt>
    <dgm:pt modelId="{40AC3D63-D215-4B3B-9285-43E5B558A6BA}" type="sibTrans" cxnId="{2EB35FFD-5F8D-4DBD-A0AC-3E44045816D7}">
      <dgm:prSet/>
      <dgm:spPr/>
      <dgm:t>
        <a:bodyPr/>
        <a:lstStyle/>
        <a:p>
          <a:endParaRPr lang="en-US"/>
        </a:p>
      </dgm:t>
    </dgm:pt>
    <dgm:pt modelId="{A31C8463-F01D-4F9B-936E-7C48B308AD72}">
      <dgm:prSet/>
      <dgm:spPr/>
      <dgm:t>
        <a:bodyPr/>
        <a:lstStyle/>
        <a:p>
          <a:r>
            <a:rPr lang="en-CA" b="0" i="0"/>
            <a:t>If Sam decides to go, what steps should she take to ensure her safety? </a:t>
          </a:r>
          <a:endParaRPr lang="en-US"/>
        </a:p>
      </dgm:t>
    </dgm:pt>
    <dgm:pt modelId="{3EA60854-EC82-4AFC-9E5F-FA8913B7D1B7}" type="parTrans" cxnId="{D2BD1BEB-F3D4-4023-BA4F-194E765A4F71}">
      <dgm:prSet/>
      <dgm:spPr/>
      <dgm:t>
        <a:bodyPr/>
        <a:lstStyle/>
        <a:p>
          <a:endParaRPr lang="en-US"/>
        </a:p>
      </dgm:t>
    </dgm:pt>
    <dgm:pt modelId="{20673CCE-2878-416C-8058-56BC6AF970F5}" type="sibTrans" cxnId="{D2BD1BEB-F3D4-4023-BA4F-194E765A4F71}">
      <dgm:prSet/>
      <dgm:spPr/>
      <dgm:t>
        <a:bodyPr/>
        <a:lstStyle/>
        <a:p>
          <a:endParaRPr lang="en-US"/>
        </a:p>
      </dgm:t>
    </dgm:pt>
    <dgm:pt modelId="{6D768025-FA6D-4B5A-B182-5DB96EBE343E}" type="pres">
      <dgm:prSet presAssocID="{EFD3335F-FAF4-4FD5-B179-8680E92FB88C}" presName="outerComposite" presStyleCnt="0">
        <dgm:presLayoutVars>
          <dgm:chMax val="5"/>
          <dgm:dir/>
          <dgm:resizeHandles val="exact"/>
        </dgm:presLayoutVars>
      </dgm:prSet>
      <dgm:spPr/>
    </dgm:pt>
    <dgm:pt modelId="{992152CC-EC2D-417D-BD1A-BA9C37E21CA3}" type="pres">
      <dgm:prSet presAssocID="{EFD3335F-FAF4-4FD5-B179-8680E92FB88C}" presName="dummyMaxCanvas" presStyleCnt="0">
        <dgm:presLayoutVars/>
      </dgm:prSet>
      <dgm:spPr/>
    </dgm:pt>
    <dgm:pt modelId="{91E8E540-EABC-4E98-BB8E-64180894163E}" type="pres">
      <dgm:prSet presAssocID="{EFD3335F-FAF4-4FD5-B179-8680E92FB88C}" presName="ThreeNodes_1" presStyleLbl="node1" presStyleIdx="0" presStyleCnt="3">
        <dgm:presLayoutVars>
          <dgm:bulletEnabled val="1"/>
        </dgm:presLayoutVars>
      </dgm:prSet>
      <dgm:spPr/>
    </dgm:pt>
    <dgm:pt modelId="{EB6D5E1D-8A41-48E7-85A8-32BEC094AAC7}" type="pres">
      <dgm:prSet presAssocID="{EFD3335F-FAF4-4FD5-B179-8680E92FB88C}" presName="ThreeNodes_2" presStyleLbl="node1" presStyleIdx="1" presStyleCnt="3">
        <dgm:presLayoutVars>
          <dgm:bulletEnabled val="1"/>
        </dgm:presLayoutVars>
      </dgm:prSet>
      <dgm:spPr/>
    </dgm:pt>
    <dgm:pt modelId="{150100BA-7EB1-443B-B02D-149EC2AB8E2D}" type="pres">
      <dgm:prSet presAssocID="{EFD3335F-FAF4-4FD5-B179-8680E92FB88C}" presName="ThreeNodes_3" presStyleLbl="node1" presStyleIdx="2" presStyleCnt="3">
        <dgm:presLayoutVars>
          <dgm:bulletEnabled val="1"/>
        </dgm:presLayoutVars>
      </dgm:prSet>
      <dgm:spPr/>
    </dgm:pt>
    <dgm:pt modelId="{74C310A5-2ED8-427A-B710-A6B05F543F0F}" type="pres">
      <dgm:prSet presAssocID="{EFD3335F-FAF4-4FD5-B179-8680E92FB88C}" presName="ThreeConn_1-2" presStyleLbl="fgAccFollowNode1" presStyleIdx="0" presStyleCnt="2">
        <dgm:presLayoutVars>
          <dgm:bulletEnabled val="1"/>
        </dgm:presLayoutVars>
      </dgm:prSet>
      <dgm:spPr/>
    </dgm:pt>
    <dgm:pt modelId="{D6F4F7B7-09AC-458D-B120-E99C7BCDC85E}" type="pres">
      <dgm:prSet presAssocID="{EFD3335F-FAF4-4FD5-B179-8680E92FB88C}" presName="ThreeConn_2-3" presStyleLbl="fgAccFollowNode1" presStyleIdx="1" presStyleCnt="2">
        <dgm:presLayoutVars>
          <dgm:bulletEnabled val="1"/>
        </dgm:presLayoutVars>
      </dgm:prSet>
      <dgm:spPr/>
    </dgm:pt>
    <dgm:pt modelId="{47F30405-C52C-452C-8C0F-2618FC0616B2}" type="pres">
      <dgm:prSet presAssocID="{EFD3335F-FAF4-4FD5-B179-8680E92FB88C}" presName="ThreeNodes_1_text" presStyleLbl="node1" presStyleIdx="2" presStyleCnt="3">
        <dgm:presLayoutVars>
          <dgm:bulletEnabled val="1"/>
        </dgm:presLayoutVars>
      </dgm:prSet>
      <dgm:spPr/>
    </dgm:pt>
    <dgm:pt modelId="{365C3896-3B7A-4523-B4E8-30256AC21723}" type="pres">
      <dgm:prSet presAssocID="{EFD3335F-FAF4-4FD5-B179-8680E92FB88C}" presName="ThreeNodes_2_text" presStyleLbl="node1" presStyleIdx="2" presStyleCnt="3">
        <dgm:presLayoutVars>
          <dgm:bulletEnabled val="1"/>
        </dgm:presLayoutVars>
      </dgm:prSet>
      <dgm:spPr/>
    </dgm:pt>
    <dgm:pt modelId="{C7BE07D5-EAB1-4E57-8DC9-9B07E5BFD8AE}" type="pres">
      <dgm:prSet presAssocID="{EFD3335F-FAF4-4FD5-B179-8680E92FB88C}" presName="ThreeNodes_3_text" presStyleLbl="node1" presStyleIdx="2" presStyleCnt="3">
        <dgm:presLayoutVars>
          <dgm:bulletEnabled val="1"/>
        </dgm:presLayoutVars>
      </dgm:prSet>
      <dgm:spPr/>
    </dgm:pt>
  </dgm:ptLst>
  <dgm:cxnLst>
    <dgm:cxn modelId="{F220C307-F8C1-4956-96ED-2C65F087F53F}" type="presOf" srcId="{0B8CEC27-464F-45F3-A46B-47075D0551AC}" destId="{74C310A5-2ED8-427A-B710-A6B05F543F0F}" srcOrd="0" destOrd="0" presId="urn:microsoft.com/office/officeart/2005/8/layout/vProcess5"/>
    <dgm:cxn modelId="{FE462410-DC1A-4E48-9E6D-F7C4C595428F}" type="presOf" srcId="{7BC6C819-BEBF-411F-80FE-62242FC5A6AE}" destId="{EB6D5E1D-8A41-48E7-85A8-32BEC094AAC7}" srcOrd="0" destOrd="0" presId="urn:microsoft.com/office/officeart/2005/8/layout/vProcess5"/>
    <dgm:cxn modelId="{15204367-0CD2-4E43-A239-89B4F3389C83}" type="presOf" srcId="{7BC6C819-BEBF-411F-80FE-62242FC5A6AE}" destId="{365C3896-3B7A-4523-B4E8-30256AC21723}" srcOrd="1" destOrd="0" presId="urn:microsoft.com/office/officeart/2005/8/layout/vProcess5"/>
    <dgm:cxn modelId="{722B0D81-2D69-438B-9B71-BA90AC2F3602}" type="presOf" srcId="{A31C8463-F01D-4F9B-936E-7C48B308AD72}" destId="{C7BE07D5-EAB1-4E57-8DC9-9B07E5BFD8AE}" srcOrd="1" destOrd="0" presId="urn:microsoft.com/office/officeart/2005/8/layout/vProcess5"/>
    <dgm:cxn modelId="{41C5428B-0EFC-47C5-B709-879E767B0D1A}" type="presOf" srcId="{A31C8463-F01D-4F9B-936E-7C48B308AD72}" destId="{150100BA-7EB1-443B-B02D-149EC2AB8E2D}" srcOrd="0" destOrd="0" presId="urn:microsoft.com/office/officeart/2005/8/layout/vProcess5"/>
    <dgm:cxn modelId="{4EE08F95-CF52-4E1B-94FB-3CB6FFB1E2BA}" type="presOf" srcId="{40AC3D63-D215-4B3B-9285-43E5B558A6BA}" destId="{D6F4F7B7-09AC-458D-B120-E99C7BCDC85E}" srcOrd="0" destOrd="0" presId="urn:microsoft.com/office/officeart/2005/8/layout/vProcess5"/>
    <dgm:cxn modelId="{F58CA5A3-4CDA-4F7F-86C6-4446BBDA3312}" type="presOf" srcId="{EFD3335F-FAF4-4FD5-B179-8680E92FB88C}" destId="{6D768025-FA6D-4B5A-B182-5DB96EBE343E}" srcOrd="0" destOrd="0" presId="urn:microsoft.com/office/officeart/2005/8/layout/vProcess5"/>
    <dgm:cxn modelId="{4C2AA6C3-0E6D-4E99-BC0F-51031360BE33}" srcId="{EFD3335F-FAF4-4FD5-B179-8680E92FB88C}" destId="{FEC70EA6-DFBA-4C8C-A73A-ACB4F354AD67}" srcOrd="0" destOrd="0" parTransId="{8638CED9-00DD-4287-9557-44777F1841AD}" sibTransId="{0B8CEC27-464F-45F3-A46B-47075D0551AC}"/>
    <dgm:cxn modelId="{2800B6C8-AB04-493F-A2A4-7924A3ECD439}" type="presOf" srcId="{FEC70EA6-DFBA-4C8C-A73A-ACB4F354AD67}" destId="{47F30405-C52C-452C-8C0F-2618FC0616B2}" srcOrd="1" destOrd="0" presId="urn:microsoft.com/office/officeart/2005/8/layout/vProcess5"/>
    <dgm:cxn modelId="{375F31E4-1170-4089-85A7-ADD991BF41A8}" type="presOf" srcId="{FEC70EA6-DFBA-4C8C-A73A-ACB4F354AD67}" destId="{91E8E540-EABC-4E98-BB8E-64180894163E}" srcOrd="0" destOrd="0" presId="urn:microsoft.com/office/officeart/2005/8/layout/vProcess5"/>
    <dgm:cxn modelId="{D2BD1BEB-F3D4-4023-BA4F-194E765A4F71}" srcId="{EFD3335F-FAF4-4FD5-B179-8680E92FB88C}" destId="{A31C8463-F01D-4F9B-936E-7C48B308AD72}" srcOrd="2" destOrd="0" parTransId="{3EA60854-EC82-4AFC-9E5F-FA8913B7D1B7}" sibTransId="{20673CCE-2878-416C-8058-56BC6AF970F5}"/>
    <dgm:cxn modelId="{2EB35FFD-5F8D-4DBD-A0AC-3E44045816D7}" srcId="{EFD3335F-FAF4-4FD5-B179-8680E92FB88C}" destId="{7BC6C819-BEBF-411F-80FE-62242FC5A6AE}" srcOrd="1" destOrd="0" parTransId="{CBD13FAD-9343-459F-A24C-57586CB3A18C}" sibTransId="{40AC3D63-D215-4B3B-9285-43E5B558A6BA}"/>
    <dgm:cxn modelId="{DF281DE0-FD63-4D63-840B-1879FA83E16C}" type="presParOf" srcId="{6D768025-FA6D-4B5A-B182-5DB96EBE343E}" destId="{992152CC-EC2D-417D-BD1A-BA9C37E21CA3}" srcOrd="0" destOrd="0" presId="urn:microsoft.com/office/officeart/2005/8/layout/vProcess5"/>
    <dgm:cxn modelId="{AB2F8E9B-C156-4168-92CA-C05FE8B4F6B0}" type="presParOf" srcId="{6D768025-FA6D-4B5A-B182-5DB96EBE343E}" destId="{91E8E540-EABC-4E98-BB8E-64180894163E}" srcOrd="1" destOrd="0" presId="urn:microsoft.com/office/officeart/2005/8/layout/vProcess5"/>
    <dgm:cxn modelId="{D717FA99-587B-4A4B-ACE2-73C2DA8FBDD3}" type="presParOf" srcId="{6D768025-FA6D-4B5A-B182-5DB96EBE343E}" destId="{EB6D5E1D-8A41-48E7-85A8-32BEC094AAC7}" srcOrd="2" destOrd="0" presId="urn:microsoft.com/office/officeart/2005/8/layout/vProcess5"/>
    <dgm:cxn modelId="{1A027D3D-B2BA-45DE-9ECB-DF9CA8E0A57E}" type="presParOf" srcId="{6D768025-FA6D-4B5A-B182-5DB96EBE343E}" destId="{150100BA-7EB1-443B-B02D-149EC2AB8E2D}" srcOrd="3" destOrd="0" presId="urn:microsoft.com/office/officeart/2005/8/layout/vProcess5"/>
    <dgm:cxn modelId="{8FE7C21E-73DC-414F-9529-2CFA6B1F3A8B}" type="presParOf" srcId="{6D768025-FA6D-4B5A-B182-5DB96EBE343E}" destId="{74C310A5-2ED8-427A-B710-A6B05F543F0F}" srcOrd="4" destOrd="0" presId="urn:microsoft.com/office/officeart/2005/8/layout/vProcess5"/>
    <dgm:cxn modelId="{6731803F-21ED-42C8-B04F-A98C04F2CEFE}" type="presParOf" srcId="{6D768025-FA6D-4B5A-B182-5DB96EBE343E}" destId="{D6F4F7B7-09AC-458D-B120-E99C7BCDC85E}" srcOrd="5" destOrd="0" presId="urn:microsoft.com/office/officeart/2005/8/layout/vProcess5"/>
    <dgm:cxn modelId="{D2FA1CE1-40B2-48A1-B5C5-3A3F71EA59B1}" type="presParOf" srcId="{6D768025-FA6D-4B5A-B182-5DB96EBE343E}" destId="{47F30405-C52C-452C-8C0F-2618FC0616B2}" srcOrd="6" destOrd="0" presId="urn:microsoft.com/office/officeart/2005/8/layout/vProcess5"/>
    <dgm:cxn modelId="{AE44CB8C-4521-4275-A326-7373F54D77B6}" type="presParOf" srcId="{6D768025-FA6D-4B5A-B182-5DB96EBE343E}" destId="{365C3896-3B7A-4523-B4E8-30256AC21723}" srcOrd="7" destOrd="0" presId="urn:microsoft.com/office/officeart/2005/8/layout/vProcess5"/>
    <dgm:cxn modelId="{0D52149B-5658-4BD0-9DA7-4C7EFC00AD26}" type="presParOf" srcId="{6D768025-FA6D-4B5A-B182-5DB96EBE343E}" destId="{C7BE07D5-EAB1-4E57-8DC9-9B07E5BFD8AE}"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17E86-0642-433C-B584-96479C0A532D}" type="doc">
      <dgm:prSet loTypeId="urn:microsoft.com/office/officeart/2005/8/layout/vList2#2" loCatId="list" qsTypeId="urn:microsoft.com/office/officeart/2005/8/quickstyle/simple1#3" qsCatId="simple" csTypeId="urn:microsoft.com/office/officeart/2005/8/colors/colorful2#2" csCatId="colorful" phldr="1"/>
      <dgm:spPr/>
      <dgm:t>
        <a:bodyPr/>
        <a:lstStyle/>
        <a:p>
          <a:endParaRPr lang="en-US"/>
        </a:p>
      </dgm:t>
    </dgm:pt>
    <dgm:pt modelId="{E7108557-64B9-4D64-98F1-D3E62FEB9CF5}">
      <dgm:prSet phldr="0" custT="1"/>
      <dgm:spPr>
        <a:solidFill>
          <a:srgbClr val="2E8A44"/>
        </a:solidFill>
      </dgm:spPr>
      <dgm:t>
        <a:bodyPr vert="horz" wrap="square"/>
        <a:lstStyle/>
        <a:p>
          <a:pPr rtl="0">
            <a:lnSpc>
              <a:spcPct val="100000"/>
            </a:lnSpc>
            <a:spcBef>
              <a:spcPct val="0"/>
            </a:spcBef>
            <a:spcAft>
              <a:spcPct val="35000"/>
            </a:spcAft>
          </a:pPr>
          <a:r>
            <a:rPr lang="en-US" altLang="en-CA" sz="1600" dirty="0"/>
            <a:t>We will read three scenarios and every team will identify them according to the cybersecurity terms we just learned.</a:t>
          </a:r>
        </a:p>
        <a:p>
          <a:pPr rtl="0">
            <a:lnSpc>
              <a:spcPct val="100000"/>
            </a:lnSpc>
            <a:spcBef>
              <a:spcPct val="0"/>
            </a:spcBef>
            <a:spcAft>
              <a:spcPct val="35000"/>
            </a:spcAft>
          </a:pPr>
          <a:r>
            <a:rPr lang="en-US" altLang="en-CA" sz="1600" dirty="0"/>
            <a:t>Every team has to write down their answers on a paper and give it to the classroom teacher.</a:t>
          </a:r>
        </a:p>
        <a:p>
          <a:pPr rtl="0">
            <a:lnSpc>
              <a:spcPct val="100000"/>
            </a:lnSpc>
            <a:spcBef>
              <a:spcPct val="0"/>
            </a:spcBef>
            <a:spcAft>
              <a:spcPct val="35000"/>
            </a:spcAft>
          </a:pPr>
          <a:r>
            <a:rPr lang="en-US" altLang="en-CA" sz="1600" dirty="0">
              <a:latin typeface="Arial" panose="020B0604020202020204"/>
            </a:rPr>
            <a:t>The team that answers first and correctly, is the winner!</a:t>
          </a:r>
        </a:p>
      </dgm:t>
    </dgm:pt>
    <dgm:pt modelId="{68697B6E-5315-4666-ADFD-BC0C1F1C05A1}" type="parTrans" cxnId="{CE0B7882-AC51-4211-9D5D-602E9DABE914}">
      <dgm:prSet/>
      <dgm:spPr/>
      <dgm:t>
        <a:bodyPr/>
        <a:lstStyle/>
        <a:p>
          <a:endParaRPr lang="en-US"/>
        </a:p>
      </dgm:t>
    </dgm:pt>
    <dgm:pt modelId="{5B1D1768-C03B-48B6-8ABD-B32D3D38ED31}" type="sibTrans" cxnId="{CE0B7882-AC51-4211-9D5D-602E9DABE914}">
      <dgm:prSet/>
      <dgm:spPr/>
      <dgm:t>
        <a:bodyPr/>
        <a:lstStyle/>
        <a:p>
          <a:endParaRPr lang="en-US"/>
        </a:p>
      </dgm:t>
    </dgm:pt>
    <dgm:pt modelId="{D75A79EE-3162-411B-B30C-068558D396EA}">
      <dgm:prSet phldr="0" custT="0"/>
      <dgm:spPr/>
      <dgm:t>
        <a:bodyPr vert="horz" wrap="square"/>
        <a:lstStyle/>
        <a:p>
          <a:pPr rtl="0">
            <a:lnSpc>
              <a:spcPct val="100000"/>
            </a:lnSpc>
            <a:spcBef>
              <a:spcPct val="0"/>
            </a:spcBef>
            <a:spcAft>
              <a:spcPct val="20000"/>
            </a:spcAft>
          </a:pPr>
          <a:endParaRPr/>
        </a:p>
      </dgm:t>
    </dgm:pt>
    <dgm:pt modelId="{964121F9-5286-48CB-9580-8A2035517BDD}" type="parTrans" cxnId="{C948DA55-BA45-44F8-9A17-EEE610BECFCC}">
      <dgm:prSet/>
      <dgm:spPr/>
      <dgm:t>
        <a:bodyPr/>
        <a:lstStyle/>
        <a:p>
          <a:endParaRPr lang="en-CA"/>
        </a:p>
      </dgm:t>
    </dgm:pt>
    <dgm:pt modelId="{AA9D6083-CD49-4CA7-8725-C48587B00AD2}" type="sibTrans" cxnId="{C948DA55-BA45-44F8-9A17-EEE610BECFCC}">
      <dgm:prSet/>
      <dgm:spPr/>
      <dgm:t>
        <a:bodyPr/>
        <a:lstStyle/>
        <a:p>
          <a:endParaRPr lang="en-CA"/>
        </a:p>
      </dgm:t>
    </dgm:pt>
    <dgm:pt modelId="{BCD8B1FC-22CE-4E66-B261-D8C8A0F5EA02}" type="pres">
      <dgm:prSet presAssocID="{5C317E86-0642-433C-B584-96479C0A532D}" presName="linear" presStyleCnt="0">
        <dgm:presLayoutVars>
          <dgm:animLvl val="lvl"/>
          <dgm:resizeHandles val="exact"/>
        </dgm:presLayoutVars>
      </dgm:prSet>
      <dgm:spPr/>
    </dgm:pt>
    <dgm:pt modelId="{52387696-1C87-46D6-A642-98989D1836B8}" type="pres">
      <dgm:prSet presAssocID="{E7108557-64B9-4D64-98F1-D3E62FEB9CF5}" presName="parentText" presStyleLbl="node1" presStyleIdx="0" presStyleCnt="1" custScaleY="131390">
        <dgm:presLayoutVars>
          <dgm:chMax val="0"/>
          <dgm:bulletEnabled val="1"/>
        </dgm:presLayoutVars>
      </dgm:prSet>
      <dgm:spPr/>
    </dgm:pt>
    <dgm:pt modelId="{0683AF0A-BEF7-423D-9B7B-F21A71DB6DF2}" type="pres">
      <dgm:prSet presAssocID="{E7108557-64B9-4D64-98F1-D3E62FEB9CF5}" presName="childText" presStyleLbl="revTx" presStyleIdx="0" presStyleCnt="1">
        <dgm:presLayoutVars>
          <dgm:bulletEnabled val="1"/>
        </dgm:presLayoutVars>
      </dgm:prSet>
      <dgm:spPr/>
    </dgm:pt>
  </dgm:ptLst>
  <dgm:cxnLst>
    <dgm:cxn modelId="{C71EFC08-2DF9-4567-AF18-DF73F7084069}" type="presOf" srcId="{5C317E86-0642-433C-B584-96479C0A532D}" destId="{BCD8B1FC-22CE-4E66-B261-D8C8A0F5EA02}" srcOrd="0" destOrd="0" presId="urn:microsoft.com/office/officeart/2005/8/layout/vList2#2"/>
    <dgm:cxn modelId="{C948DA55-BA45-44F8-9A17-EEE610BECFCC}" srcId="{E7108557-64B9-4D64-98F1-D3E62FEB9CF5}" destId="{D75A79EE-3162-411B-B30C-068558D396EA}" srcOrd="0" destOrd="0" parTransId="{964121F9-5286-48CB-9580-8A2035517BDD}" sibTransId="{AA9D6083-CD49-4CA7-8725-C48587B00AD2}"/>
    <dgm:cxn modelId="{CE0B7882-AC51-4211-9D5D-602E9DABE914}" srcId="{5C317E86-0642-433C-B584-96479C0A532D}" destId="{E7108557-64B9-4D64-98F1-D3E62FEB9CF5}" srcOrd="0" destOrd="0" parTransId="{68697B6E-5315-4666-ADFD-BC0C1F1C05A1}" sibTransId="{5B1D1768-C03B-48B6-8ABD-B32D3D38ED31}"/>
    <dgm:cxn modelId="{E7C951CD-F30D-4967-8FDE-20C1DAF62B44}" type="presOf" srcId="{E7108557-64B9-4D64-98F1-D3E62FEB9CF5}" destId="{52387696-1C87-46D6-A642-98989D1836B8}" srcOrd="0" destOrd="0" presId="urn:microsoft.com/office/officeart/2005/8/layout/vList2#2"/>
    <dgm:cxn modelId="{07BD49F3-A9C7-4220-ACA2-9E01DE0A5920}" type="presOf" srcId="{D75A79EE-3162-411B-B30C-068558D396EA}" destId="{0683AF0A-BEF7-423D-9B7B-F21A71DB6DF2}" srcOrd="0" destOrd="0" presId="urn:microsoft.com/office/officeart/2005/8/layout/vList2#2"/>
    <dgm:cxn modelId="{6C3BF7A2-C51D-47BF-84DE-5DEDA99207C8}" type="presParOf" srcId="{BCD8B1FC-22CE-4E66-B261-D8C8A0F5EA02}" destId="{52387696-1C87-46D6-A642-98989D1836B8}" srcOrd="0" destOrd="0" presId="urn:microsoft.com/office/officeart/2005/8/layout/vList2#2"/>
    <dgm:cxn modelId="{B853D31B-B9AE-4C69-AD48-88D1E42C9B8F}" type="presParOf" srcId="{BCD8B1FC-22CE-4E66-B261-D8C8A0F5EA02}" destId="{0683AF0A-BEF7-423D-9B7B-F21A71DB6DF2}" srcOrd="1" destOrd="0" presId="urn:microsoft.com/office/officeart/2005/8/layout/v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317E86-0642-433C-B584-96479C0A532D}" type="doc">
      <dgm:prSet loTypeId="urn:microsoft.com/office/officeart/2005/8/layout/vList2#3" loCatId="list" qsTypeId="urn:microsoft.com/office/officeart/2005/8/quickstyle/simple1#4" qsCatId="simple" csTypeId="urn:microsoft.com/office/officeart/2005/8/colors/colorful2#3" csCatId="colorful" phldr="1"/>
      <dgm:spPr/>
      <dgm:t>
        <a:bodyPr/>
        <a:lstStyle/>
        <a:p>
          <a:endParaRPr lang="en-US"/>
        </a:p>
      </dgm:t>
    </dgm:pt>
    <dgm:pt modelId="{E7108557-64B9-4D64-98F1-D3E62FEB9CF5}">
      <dgm:prSet phldr="0" custT="0"/>
      <dgm:spPr>
        <a:solidFill>
          <a:srgbClr val="2E8A44"/>
        </a:solidFill>
      </dgm:spPr>
      <dgm:t>
        <a:bodyPr vert="horz" wrap="square"/>
        <a:lstStyle/>
        <a:p>
          <a:pPr rtl="0">
            <a:lnSpc>
              <a:spcPct val="100000"/>
            </a:lnSpc>
            <a:spcBef>
              <a:spcPct val="0"/>
            </a:spcBef>
            <a:spcAft>
              <a:spcPct val="35000"/>
            </a:spcAft>
          </a:pPr>
          <a:r>
            <a:rPr lang="en-US" dirty="0">
              <a:latin typeface="Arial" panose="020B0604020202020204"/>
            </a:rPr>
            <a:t>Scenario 1</a:t>
          </a:r>
        </a:p>
      </dgm:t>
    </dgm:pt>
    <dgm:pt modelId="{68697B6E-5315-4666-ADFD-BC0C1F1C05A1}" type="parTrans" cxnId="{0857AA02-27FC-4F51-9721-B5420C8CA188}">
      <dgm:prSet/>
      <dgm:spPr/>
      <dgm:t>
        <a:bodyPr/>
        <a:lstStyle/>
        <a:p>
          <a:endParaRPr lang="en-US"/>
        </a:p>
      </dgm:t>
    </dgm:pt>
    <dgm:pt modelId="{5B1D1768-C03B-48B6-8ABD-B32D3D38ED31}" type="sibTrans" cxnId="{0857AA02-27FC-4F51-9721-B5420C8CA188}">
      <dgm:prSet/>
      <dgm:spPr/>
      <dgm:t>
        <a:bodyPr/>
        <a:lstStyle/>
        <a:p>
          <a:endParaRPr lang="en-US"/>
        </a:p>
      </dgm:t>
    </dgm:pt>
    <dgm:pt modelId="{D75A79EE-3162-411B-B30C-068558D396EA}">
      <dgm:prSet phldr="0" custT="0"/>
      <dgm:spPr/>
      <dgm:t>
        <a:bodyPr vert="horz" wrap="square"/>
        <a:lstStyle/>
        <a:p>
          <a:pPr rtl="0">
            <a:lnSpc>
              <a:spcPct val="100000"/>
            </a:lnSpc>
            <a:spcBef>
              <a:spcPct val="0"/>
            </a:spcBef>
            <a:spcAft>
              <a:spcPct val="20000"/>
            </a:spcAft>
            <a:buNone/>
          </a:pPr>
          <a:r>
            <a:rPr dirty="0">
              <a:sym typeface="+mn-ea"/>
            </a:rPr>
            <a:t>Y</a:t>
          </a:r>
          <a:r>
            <a:rPr lang="en-CA" dirty="0">
              <a:sym typeface="+mn-ea"/>
            </a:rPr>
            <a:t>ou were in a hurry</a:t>
          </a:r>
          <a:r>
            <a:rPr dirty="0">
              <a:sym typeface="+mn-ea"/>
            </a:rPr>
            <a:t> </a:t>
          </a:r>
          <a:r>
            <a:rPr lang="en-CA" dirty="0">
              <a:latin typeface="Arial" panose="020B0604020202020204"/>
              <a:sym typeface="+mn-ea"/>
            </a:rPr>
            <a:t> </a:t>
          </a:r>
          <a:r>
            <a:rPr dirty="0">
              <a:sym typeface="+mn-ea"/>
            </a:rPr>
            <a:t>t</a:t>
          </a:r>
          <a:r>
            <a:rPr lang="en-CA" dirty="0">
              <a:sym typeface="+mn-ea"/>
            </a:rPr>
            <a:t>o check your</a:t>
          </a:r>
          <a:r>
            <a:rPr dirty="0">
              <a:sym typeface="+mn-ea"/>
            </a:rPr>
            <a:t> </a:t>
          </a:r>
          <a:r>
            <a:rPr lang="en-CA" dirty="0">
              <a:latin typeface="Arial" panose="020B0604020202020204"/>
              <a:sym typeface="+mn-ea"/>
            </a:rPr>
            <a:t>Facebook</a:t>
          </a:r>
          <a:r>
            <a:rPr dirty="0">
              <a:sym typeface="+mn-ea"/>
            </a:rPr>
            <a:t> </a:t>
          </a:r>
          <a:r>
            <a:rPr lang="en-CA" dirty="0">
              <a:sym typeface="+mn-ea"/>
            </a:rPr>
            <a:t>account this morning so you accidentally typed www</a:t>
          </a:r>
          <a:r>
            <a:rPr dirty="0">
              <a:sym typeface="+mn-ea"/>
            </a:rPr>
            <a:t>.</a:t>
          </a:r>
          <a:r>
            <a:rPr lang="en-CA" dirty="0">
              <a:latin typeface="Arial" panose="020B0604020202020204"/>
              <a:sym typeface="+mn-ea"/>
            </a:rPr>
            <a:t>facebok.</a:t>
          </a:r>
          <a:r>
            <a:rPr dirty="0">
              <a:sym typeface="+mn-ea"/>
            </a:rPr>
            <a:t>c</a:t>
          </a:r>
          <a:r>
            <a:rPr lang="en-CA" dirty="0">
              <a:sym typeface="+mn-ea"/>
            </a:rPr>
            <a:t>om. Instead of going to</a:t>
          </a:r>
          <a:r>
            <a:rPr dirty="0">
              <a:sym typeface="+mn-ea"/>
            </a:rPr>
            <a:t> </a:t>
          </a:r>
          <a:r>
            <a:rPr lang="en-CA" dirty="0">
              <a:latin typeface="Arial" panose="020B0604020202020204"/>
              <a:sym typeface="+mn-ea"/>
            </a:rPr>
            <a:t>Facebook</a:t>
          </a:r>
          <a:r>
            <a:rPr dirty="0">
              <a:sym typeface="+mn-ea"/>
            </a:rPr>
            <a:t>,</a:t>
          </a:r>
          <a:r>
            <a:rPr lang="en-CA" dirty="0">
              <a:sym typeface="+mn-ea"/>
            </a:rPr>
            <a:t> you landed on a site that’s advertising orthopedic shoes!</a:t>
          </a:r>
          <a:endParaRPr lang="en-CA" dirty="0"/>
        </a:p>
      </dgm:t>
    </dgm:pt>
    <dgm:pt modelId="{964121F9-5286-48CB-9580-8A2035517BDD}" type="parTrans" cxnId="{DDBDD5E6-C9EC-4D7F-A013-7544A6E9848D}">
      <dgm:prSet/>
      <dgm:spPr/>
      <dgm:t>
        <a:bodyPr/>
        <a:lstStyle/>
        <a:p>
          <a:endParaRPr lang="en-CA"/>
        </a:p>
      </dgm:t>
    </dgm:pt>
    <dgm:pt modelId="{AA9D6083-CD49-4CA7-8725-C48587B00AD2}" type="sibTrans" cxnId="{DDBDD5E6-C9EC-4D7F-A013-7544A6E9848D}">
      <dgm:prSet/>
      <dgm:spPr/>
      <dgm:t>
        <a:bodyPr/>
        <a:lstStyle/>
        <a:p>
          <a:endParaRPr lang="en-CA"/>
        </a:p>
      </dgm:t>
    </dgm:pt>
    <dgm:pt modelId="{BCD8B1FC-22CE-4E66-B261-D8C8A0F5EA02}" type="pres">
      <dgm:prSet presAssocID="{5C317E86-0642-433C-B584-96479C0A532D}" presName="linear" presStyleCnt="0">
        <dgm:presLayoutVars>
          <dgm:animLvl val="lvl"/>
          <dgm:resizeHandles val="exact"/>
        </dgm:presLayoutVars>
      </dgm:prSet>
      <dgm:spPr/>
    </dgm:pt>
    <dgm:pt modelId="{94275E6F-4AEF-430A-8D65-E23A8C4DC929}" type="pres">
      <dgm:prSet presAssocID="{E7108557-64B9-4D64-98F1-D3E62FEB9CF5}" presName="parentText" presStyleLbl="node1" presStyleIdx="0" presStyleCnt="1" custScaleY="84999">
        <dgm:presLayoutVars>
          <dgm:chMax val="0"/>
          <dgm:bulletEnabled val="1"/>
        </dgm:presLayoutVars>
      </dgm:prSet>
      <dgm:spPr/>
    </dgm:pt>
    <dgm:pt modelId="{573D00C1-A448-4DD9-8207-B33E7715203B}" type="pres">
      <dgm:prSet presAssocID="{E7108557-64B9-4D64-98F1-D3E62FEB9CF5}" presName="childText" presStyleLbl="revTx" presStyleIdx="0" presStyleCnt="1">
        <dgm:presLayoutVars>
          <dgm:bulletEnabled val="1"/>
        </dgm:presLayoutVars>
      </dgm:prSet>
      <dgm:spPr/>
    </dgm:pt>
  </dgm:ptLst>
  <dgm:cxnLst>
    <dgm:cxn modelId="{0857AA02-27FC-4F51-9721-B5420C8CA188}" srcId="{5C317E86-0642-433C-B584-96479C0A532D}" destId="{E7108557-64B9-4D64-98F1-D3E62FEB9CF5}" srcOrd="0" destOrd="0" parTransId="{68697B6E-5315-4666-ADFD-BC0C1F1C05A1}" sibTransId="{5B1D1768-C03B-48B6-8ABD-B32D3D38ED31}"/>
    <dgm:cxn modelId="{8BC6C01B-81BE-4561-A181-9B1DA80CBB72}" type="presOf" srcId="{5C317E86-0642-433C-B584-96479C0A532D}" destId="{BCD8B1FC-22CE-4E66-B261-D8C8A0F5EA02}" srcOrd="0" destOrd="0" presId="urn:microsoft.com/office/officeart/2005/8/layout/vList2#3"/>
    <dgm:cxn modelId="{790BD92C-F407-4991-8157-0CD91A80414A}" type="presOf" srcId="{D75A79EE-3162-411B-B30C-068558D396EA}" destId="{573D00C1-A448-4DD9-8207-B33E7715203B}" srcOrd="0" destOrd="0" presId="urn:microsoft.com/office/officeart/2005/8/layout/vList2#3"/>
    <dgm:cxn modelId="{14C5DCC7-EBFF-406B-BEA0-82186C9E6EE5}" type="presOf" srcId="{E7108557-64B9-4D64-98F1-D3E62FEB9CF5}" destId="{94275E6F-4AEF-430A-8D65-E23A8C4DC929}" srcOrd="0" destOrd="0" presId="urn:microsoft.com/office/officeart/2005/8/layout/vList2#3"/>
    <dgm:cxn modelId="{DDBDD5E6-C9EC-4D7F-A013-7544A6E9848D}" srcId="{E7108557-64B9-4D64-98F1-D3E62FEB9CF5}" destId="{D75A79EE-3162-411B-B30C-068558D396EA}" srcOrd="0" destOrd="0" parTransId="{964121F9-5286-48CB-9580-8A2035517BDD}" sibTransId="{AA9D6083-CD49-4CA7-8725-C48587B00AD2}"/>
    <dgm:cxn modelId="{C8691B65-FD20-46CF-905E-4BC168D1B2DB}" type="presParOf" srcId="{BCD8B1FC-22CE-4E66-B261-D8C8A0F5EA02}" destId="{94275E6F-4AEF-430A-8D65-E23A8C4DC929}" srcOrd="0" destOrd="0" presId="urn:microsoft.com/office/officeart/2005/8/layout/vList2#3"/>
    <dgm:cxn modelId="{51E4B14E-41B1-42D2-B70B-851DE8F42845}" type="presParOf" srcId="{BCD8B1FC-22CE-4E66-B261-D8C8A0F5EA02}" destId="{573D00C1-A448-4DD9-8207-B33E7715203B}" srcOrd="1" destOrd="0" presId="urn:microsoft.com/office/officeart/2005/8/layout/vList2#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317E86-0642-433C-B584-96479C0A532D}" type="doc">
      <dgm:prSet loTypeId="urn:microsoft.com/office/officeart/2005/8/layout/vList2#4" loCatId="list" qsTypeId="urn:microsoft.com/office/officeart/2005/8/quickstyle/simple1#5" qsCatId="simple" csTypeId="urn:microsoft.com/office/officeart/2005/8/colors/colorful2#4" csCatId="colorful" phldr="1"/>
      <dgm:spPr/>
      <dgm:t>
        <a:bodyPr/>
        <a:lstStyle/>
        <a:p>
          <a:endParaRPr lang="en-US"/>
        </a:p>
      </dgm:t>
    </dgm:pt>
    <dgm:pt modelId="{DE695089-31D0-4ED6-B2C1-50785925253C}">
      <dgm:prSet phldr="0" custT="0"/>
      <dgm:spPr>
        <a:solidFill>
          <a:srgbClr val="2E8A44"/>
        </a:solidFill>
      </dgm:spPr>
      <dgm:t>
        <a:bodyPr vert="horz" wrap="square"/>
        <a:lstStyle/>
        <a:p>
          <a:pPr>
            <a:lnSpc>
              <a:spcPct val="100000"/>
            </a:lnSpc>
            <a:spcBef>
              <a:spcPct val="0"/>
            </a:spcBef>
            <a:spcAft>
              <a:spcPct val="35000"/>
            </a:spcAft>
          </a:pPr>
          <a:r>
            <a:rPr lang="en-US" dirty="0"/>
            <a:t>Scenario 2</a:t>
          </a:r>
        </a:p>
      </dgm:t>
    </dgm:pt>
    <dgm:pt modelId="{6BF9A901-B68F-4857-8C24-74330E7753AF}" type="parTrans" cxnId="{988D628F-0B5F-4393-9B47-92A23C5CBB4F}">
      <dgm:prSet/>
      <dgm:spPr/>
      <dgm:t>
        <a:bodyPr/>
        <a:lstStyle/>
        <a:p>
          <a:endParaRPr lang="en-US"/>
        </a:p>
      </dgm:t>
    </dgm:pt>
    <dgm:pt modelId="{1AE2830D-C35A-4E4B-8104-9C5679F57DC9}" type="sibTrans" cxnId="{988D628F-0B5F-4393-9B47-92A23C5CBB4F}">
      <dgm:prSet/>
      <dgm:spPr/>
      <dgm:t>
        <a:bodyPr/>
        <a:lstStyle/>
        <a:p>
          <a:endParaRPr lang="en-US"/>
        </a:p>
      </dgm:t>
    </dgm:pt>
    <dgm:pt modelId="{E7108557-64B9-4D64-98F1-D3E62FEB9CF5}">
      <dgm:prSet phldr="0" custT="0"/>
      <dgm:spPr/>
      <dgm:t>
        <a:bodyPr vert="horz" wrap="square"/>
        <a:lstStyle/>
        <a:p>
          <a:pPr rtl="0">
            <a:lnSpc>
              <a:spcPct val="100000"/>
            </a:lnSpc>
            <a:spcBef>
              <a:spcPct val="0"/>
            </a:spcBef>
            <a:spcAft>
              <a:spcPct val="20000"/>
            </a:spcAft>
            <a:buNone/>
          </a:pPr>
          <a:r>
            <a:rPr lang="en-CA" dirty="0"/>
            <a:t>When you went to school today your best friend was really mad at you. It turned out that she thought you had left some really mean comments on her</a:t>
          </a:r>
          <a:r>
            <a:rPr lang="en-CA" dirty="0">
              <a:latin typeface="Arial" panose="020B0604020202020204"/>
            </a:rPr>
            <a:t> Instagram</a:t>
          </a:r>
          <a:r>
            <a:rPr lang="en-CA" dirty="0"/>
            <a:t> page — but you didn't write them.</a:t>
          </a:r>
          <a:endParaRPr lang="en-CA" dirty="0">
            <a:latin typeface="Arial" panose="020B0604020202020204"/>
          </a:endParaRPr>
        </a:p>
      </dgm:t>
    </dgm:pt>
    <dgm:pt modelId="{68697B6E-5315-4666-ADFD-BC0C1F1C05A1}" type="parTrans" cxnId="{935C3538-9A55-4EFA-9EB5-B9ED40C28B24}">
      <dgm:prSet/>
      <dgm:spPr/>
      <dgm:t>
        <a:bodyPr/>
        <a:lstStyle/>
        <a:p>
          <a:endParaRPr lang="en-US"/>
        </a:p>
      </dgm:t>
    </dgm:pt>
    <dgm:pt modelId="{5B1D1768-C03B-48B6-8ABD-B32D3D38ED31}" type="sibTrans" cxnId="{935C3538-9A55-4EFA-9EB5-B9ED40C28B24}">
      <dgm:prSet/>
      <dgm:spPr/>
      <dgm:t>
        <a:bodyPr/>
        <a:lstStyle/>
        <a:p>
          <a:endParaRPr lang="en-US"/>
        </a:p>
      </dgm:t>
    </dgm:pt>
    <dgm:pt modelId="{06F9B71C-F18E-4475-BCE4-C358D21AF215}">
      <dgm:prSet phldr="0" custT="0"/>
      <dgm:spPr/>
      <dgm:t>
        <a:bodyPr vert="horz" wrap="square"/>
        <a:lstStyle/>
        <a:p>
          <a:pPr rtl="0">
            <a:lnSpc>
              <a:spcPct val="100000"/>
            </a:lnSpc>
            <a:spcBef>
              <a:spcPct val="0"/>
            </a:spcBef>
            <a:spcAft>
              <a:spcPct val="20000"/>
            </a:spcAft>
          </a:pPr>
          <a:endParaRPr/>
        </a:p>
      </dgm:t>
    </dgm:pt>
    <dgm:pt modelId="{5CC5EA1B-698E-43EA-9560-F784F0C06199}" type="parTrans" cxnId="{A855F2D8-C360-44BD-833F-452B9A33599F}">
      <dgm:prSet/>
      <dgm:spPr/>
    </dgm:pt>
    <dgm:pt modelId="{DE2AAAF7-003C-4850-A2FA-1EE9278EB586}" type="sibTrans" cxnId="{A855F2D8-C360-44BD-833F-452B9A33599F}">
      <dgm:prSet/>
      <dgm:spPr/>
    </dgm:pt>
    <dgm:pt modelId="{BCD8B1FC-22CE-4E66-B261-D8C8A0F5EA02}" type="pres">
      <dgm:prSet presAssocID="{5C317E86-0642-433C-B584-96479C0A532D}" presName="linear" presStyleCnt="0">
        <dgm:presLayoutVars>
          <dgm:animLvl val="lvl"/>
          <dgm:resizeHandles val="exact"/>
        </dgm:presLayoutVars>
      </dgm:prSet>
      <dgm:spPr/>
    </dgm:pt>
    <dgm:pt modelId="{3EB3B0CE-9813-42B2-8E95-7DAA4ED0B148}" type="pres">
      <dgm:prSet presAssocID="{DE695089-31D0-4ED6-B2C1-50785925253C}" presName="parentText" presStyleLbl="node1" presStyleIdx="0" presStyleCnt="1" custScaleY="90435">
        <dgm:presLayoutVars>
          <dgm:chMax val="0"/>
          <dgm:bulletEnabled val="1"/>
        </dgm:presLayoutVars>
      </dgm:prSet>
      <dgm:spPr/>
    </dgm:pt>
    <dgm:pt modelId="{1D07EBD0-2419-41E0-8720-06F3C283C2DF}" type="pres">
      <dgm:prSet presAssocID="{DE695089-31D0-4ED6-B2C1-50785925253C}" presName="childText" presStyleLbl="revTx" presStyleIdx="0" presStyleCnt="1">
        <dgm:presLayoutVars>
          <dgm:bulletEnabled val="1"/>
        </dgm:presLayoutVars>
      </dgm:prSet>
      <dgm:spPr/>
    </dgm:pt>
  </dgm:ptLst>
  <dgm:cxnLst>
    <dgm:cxn modelId="{EB09CB2B-E6C0-4119-B5CA-352CB3164511}" type="presOf" srcId="{5C317E86-0642-433C-B584-96479C0A532D}" destId="{BCD8B1FC-22CE-4E66-B261-D8C8A0F5EA02}" srcOrd="0" destOrd="0" presId="urn:microsoft.com/office/officeart/2005/8/layout/vList2#4"/>
    <dgm:cxn modelId="{935C3538-9A55-4EFA-9EB5-B9ED40C28B24}" srcId="{DE695089-31D0-4ED6-B2C1-50785925253C}" destId="{E7108557-64B9-4D64-98F1-D3E62FEB9CF5}" srcOrd="0" destOrd="0" parTransId="{68697B6E-5315-4666-ADFD-BC0C1F1C05A1}" sibTransId="{5B1D1768-C03B-48B6-8ABD-B32D3D38ED31}"/>
    <dgm:cxn modelId="{05E1093E-3E9D-4DDD-A9BF-C041ADFE08A0}" type="presOf" srcId="{E7108557-64B9-4D64-98F1-D3E62FEB9CF5}" destId="{1D07EBD0-2419-41E0-8720-06F3C283C2DF}" srcOrd="0" destOrd="0" presId="urn:microsoft.com/office/officeart/2005/8/layout/vList2#4"/>
    <dgm:cxn modelId="{988D628F-0B5F-4393-9B47-92A23C5CBB4F}" srcId="{5C317E86-0642-433C-B584-96479C0A532D}" destId="{DE695089-31D0-4ED6-B2C1-50785925253C}" srcOrd="0" destOrd="0" parTransId="{6BF9A901-B68F-4857-8C24-74330E7753AF}" sibTransId="{1AE2830D-C35A-4E4B-8104-9C5679F57DC9}"/>
    <dgm:cxn modelId="{D3173D90-EBD8-4802-8E7C-B17DAB61C88D}" type="presOf" srcId="{DE695089-31D0-4ED6-B2C1-50785925253C}" destId="{3EB3B0CE-9813-42B2-8E95-7DAA4ED0B148}" srcOrd="0" destOrd="0" presId="urn:microsoft.com/office/officeart/2005/8/layout/vList2#4"/>
    <dgm:cxn modelId="{A855F2D8-C360-44BD-833F-452B9A33599F}" srcId="{DE695089-31D0-4ED6-B2C1-50785925253C}" destId="{06F9B71C-F18E-4475-BCE4-C358D21AF215}" srcOrd="1" destOrd="0" parTransId="{5CC5EA1B-698E-43EA-9560-F784F0C06199}" sibTransId="{DE2AAAF7-003C-4850-A2FA-1EE9278EB586}"/>
    <dgm:cxn modelId="{805297FB-CF50-4414-92ED-7E81A96147F3}" type="presOf" srcId="{06F9B71C-F18E-4475-BCE4-C358D21AF215}" destId="{1D07EBD0-2419-41E0-8720-06F3C283C2DF}" srcOrd="0" destOrd="1" presId="urn:microsoft.com/office/officeart/2005/8/layout/vList2#4"/>
    <dgm:cxn modelId="{E3C5097D-E0AB-4239-ACB9-CDD57E868FE2}" type="presParOf" srcId="{BCD8B1FC-22CE-4E66-B261-D8C8A0F5EA02}" destId="{3EB3B0CE-9813-42B2-8E95-7DAA4ED0B148}" srcOrd="0" destOrd="0" presId="urn:microsoft.com/office/officeart/2005/8/layout/vList2#4"/>
    <dgm:cxn modelId="{E772DDE9-7F90-4DF9-89F1-F1F9145C68F1}" type="presParOf" srcId="{BCD8B1FC-22CE-4E66-B261-D8C8A0F5EA02}" destId="{1D07EBD0-2419-41E0-8720-06F3C283C2DF}" srcOrd="1" destOrd="0" presId="urn:microsoft.com/office/officeart/2005/8/layout/vList2#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317E86-0642-433C-B584-96479C0A532D}" type="doc">
      <dgm:prSet loTypeId="urn:microsoft.com/office/officeart/2005/8/layout/vList2#5" loCatId="list" qsTypeId="urn:microsoft.com/office/officeart/2005/8/quickstyle/simple1#6" qsCatId="simple" csTypeId="urn:microsoft.com/office/officeart/2005/8/colors/colorful2#5" csCatId="colorful" phldr="1"/>
      <dgm:spPr/>
      <dgm:t>
        <a:bodyPr/>
        <a:lstStyle/>
        <a:p>
          <a:endParaRPr lang="en-US"/>
        </a:p>
      </dgm:t>
    </dgm:pt>
    <dgm:pt modelId="{DE695089-31D0-4ED6-B2C1-50785925253C}">
      <dgm:prSet phldr="0" custT="0"/>
      <dgm:spPr>
        <a:solidFill>
          <a:srgbClr val="2E8A44"/>
        </a:solidFill>
      </dgm:spPr>
      <dgm:t>
        <a:bodyPr vert="horz" wrap="square"/>
        <a:lstStyle/>
        <a:p>
          <a:pPr>
            <a:lnSpc>
              <a:spcPct val="100000"/>
            </a:lnSpc>
            <a:spcBef>
              <a:spcPct val="0"/>
            </a:spcBef>
            <a:spcAft>
              <a:spcPct val="35000"/>
            </a:spcAft>
          </a:pPr>
          <a:r>
            <a:rPr lang="en-CA" dirty="0">
              <a:latin typeface="Arial" panose="020B0604020202020204"/>
            </a:rPr>
            <a:t>Scenario </a:t>
          </a:r>
          <a:r>
            <a:rPr lang="en-US" altLang="en-CA" dirty="0">
              <a:latin typeface="Arial" panose="020B0604020202020204"/>
            </a:rPr>
            <a:t>3</a:t>
          </a:r>
        </a:p>
      </dgm:t>
    </dgm:pt>
    <dgm:pt modelId="{6BF9A901-B68F-4857-8C24-74330E7753AF}" type="parTrans" cxnId="{9CC6FF66-DDBF-4901-9B8F-B124806512F2}">
      <dgm:prSet/>
      <dgm:spPr/>
      <dgm:t>
        <a:bodyPr/>
        <a:lstStyle/>
        <a:p>
          <a:endParaRPr lang="en-US"/>
        </a:p>
      </dgm:t>
    </dgm:pt>
    <dgm:pt modelId="{1AE2830D-C35A-4E4B-8104-9C5679F57DC9}" type="sibTrans" cxnId="{9CC6FF66-DDBF-4901-9B8F-B124806512F2}">
      <dgm:prSet/>
      <dgm:spPr/>
      <dgm:t>
        <a:bodyPr/>
        <a:lstStyle/>
        <a:p>
          <a:endParaRPr lang="en-US"/>
        </a:p>
      </dgm:t>
    </dgm:pt>
    <dgm:pt modelId="{E7108557-64B9-4D64-98F1-D3E62FEB9CF5}">
      <dgm:prSet phldr="0" custT="0"/>
      <dgm:spPr/>
      <dgm:t>
        <a:bodyPr vert="horz" wrap="square"/>
        <a:lstStyle/>
        <a:p>
          <a:pPr rtl="0">
            <a:lnSpc>
              <a:spcPct val="100000"/>
            </a:lnSpc>
            <a:spcBef>
              <a:spcPct val="0"/>
            </a:spcBef>
            <a:spcAft>
              <a:spcPct val="20000"/>
            </a:spcAft>
            <a:buNone/>
          </a:pPr>
          <a:r>
            <a:rPr lang="en-CA" dirty="0"/>
            <a:t>Yesterday you tried to log into your</a:t>
          </a:r>
          <a:r>
            <a:rPr lang="en-CA" dirty="0">
              <a:latin typeface="Arial" panose="020B0604020202020204"/>
            </a:rPr>
            <a:t> Instagram</a:t>
          </a:r>
          <a:r>
            <a:rPr lang="en-CA" dirty="0"/>
            <a:t> account but found out that somebody had changed your password. Then you found out your password had been changed on all of your online accounts. Your big brother did a scan of your computer and found a program on it that was recording everything you typed, including your login information for all your accounts.</a:t>
          </a:r>
          <a:endParaRPr dirty="0"/>
        </a:p>
      </dgm:t>
    </dgm:pt>
    <dgm:pt modelId="{68697B6E-5315-4666-ADFD-BC0C1F1C05A1}" type="parTrans" cxnId="{553B846F-08AF-429C-8DA8-D6D486CCCD07}">
      <dgm:prSet/>
      <dgm:spPr/>
      <dgm:t>
        <a:bodyPr/>
        <a:lstStyle/>
        <a:p>
          <a:endParaRPr lang="en-US"/>
        </a:p>
      </dgm:t>
    </dgm:pt>
    <dgm:pt modelId="{5B1D1768-C03B-48B6-8ABD-B32D3D38ED31}" type="sibTrans" cxnId="{553B846F-08AF-429C-8DA8-D6D486CCCD07}">
      <dgm:prSet/>
      <dgm:spPr/>
      <dgm:t>
        <a:bodyPr/>
        <a:lstStyle/>
        <a:p>
          <a:endParaRPr lang="en-US"/>
        </a:p>
      </dgm:t>
    </dgm:pt>
    <dgm:pt modelId="{BCD8B1FC-22CE-4E66-B261-D8C8A0F5EA02}" type="pres">
      <dgm:prSet presAssocID="{5C317E86-0642-433C-B584-96479C0A532D}" presName="linear" presStyleCnt="0">
        <dgm:presLayoutVars>
          <dgm:animLvl val="lvl"/>
          <dgm:resizeHandles val="exact"/>
        </dgm:presLayoutVars>
      </dgm:prSet>
      <dgm:spPr/>
    </dgm:pt>
    <dgm:pt modelId="{3EB3B0CE-9813-42B2-8E95-7DAA4ED0B148}" type="pres">
      <dgm:prSet presAssocID="{DE695089-31D0-4ED6-B2C1-50785925253C}" presName="parentText" presStyleLbl="node1" presStyleIdx="0" presStyleCnt="1">
        <dgm:presLayoutVars>
          <dgm:chMax val="0"/>
          <dgm:bulletEnabled val="1"/>
        </dgm:presLayoutVars>
      </dgm:prSet>
      <dgm:spPr/>
    </dgm:pt>
    <dgm:pt modelId="{1D07EBD0-2419-41E0-8720-06F3C283C2DF}" type="pres">
      <dgm:prSet presAssocID="{DE695089-31D0-4ED6-B2C1-50785925253C}" presName="childText" presStyleLbl="revTx" presStyleIdx="0" presStyleCnt="1">
        <dgm:presLayoutVars>
          <dgm:bulletEnabled val="1"/>
        </dgm:presLayoutVars>
      </dgm:prSet>
      <dgm:spPr/>
    </dgm:pt>
  </dgm:ptLst>
  <dgm:cxnLst>
    <dgm:cxn modelId="{3430331B-1EA1-4232-9FFF-0CCBA586699D}" type="presOf" srcId="{DE695089-31D0-4ED6-B2C1-50785925253C}" destId="{3EB3B0CE-9813-42B2-8E95-7DAA4ED0B148}" srcOrd="0" destOrd="0" presId="urn:microsoft.com/office/officeart/2005/8/layout/vList2#5"/>
    <dgm:cxn modelId="{9CC6FF66-DDBF-4901-9B8F-B124806512F2}" srcId="{5C317E86-0642-433C-B584-96479C0A532D}" destId="{DE695089-31D0-4ED6-B2C1-50785925253C}" srcOrd="0" destOrd="0" parTransId="{6BF9A901-B68F-4857-8C24-74330E7753AF}" sibTransId="{1AE2830D-C35A-4E4B-8104-9C5679F57DC9}"/>
    <dgm:cxn modelId="{553B846F-08AF-429C-8DA8-D6D486CCCD07}" srcId="{DE695089-31D0-4ED6-B2C1-50785925253C}" destId="{E7108557-64B9-4D64-98F1-D3E62FEB9CF5}" srcOrd="0" destOrd="0" parTransId="{68697B6E-5315-4666-ADFD-BC0C1F1C05A1}" sibTransId="{5B1D1768-C03B-48B6-8ABD-B32D3D38ED31}"/>
    <dgm:cxn modelId="{0C8E24A3-F189-4D01-9EDA-5A863069BD2E}" type="presOf" srcId="{5C317E86-0642-433C-B584-96479C0A532D}" destId="{BCD8B1FC-22CE-4E66-B261-D8C8A0F5EA02}" srcOrd="0" destOrd="0" presId="urn:microsoft.com/office/officeart/2005/8/layout/vList2#5"/>
    <dgm:cxn modelId="{81C98BF3-5902-42D0-9EF3-12D616293AFE}" type="presOf" srcId="{E7108557-64B9-4D64-98F1-D3E62FEB9CF5}" destId="{1D07EBD0-2419-41E0-8720-06F3C283C2DF}" srcOrd="0" destOrd="0" presId="urn:microsoft.com/office/officeart/2005/8/layout/vList2#5"/>
    <dgm:cxn modelId="{73D95820-0A57-498D-A9FC-6EB460D9BD5F}" type="presParOf" srcId="{BCD8B1FC-22CE-4E66-B261-D8C8A0F5EA02}" destId="{3EB3B0CE-9813-42B2-8E95-7DAA4ED0B148}" srcOrd="0" destOrd="0" presId="urn:microsoft.com/office/officeart/2005/8/layout/vList2#5"/>
    <dgm:cxn modelId="{4A046BA0-2857-4778-BD4A-D202CD617D14}" type="presParOf" srcId="{BCD8B1FC-22CE-4E66-B261-D8C8A0F5EA02}" destId="{1D07EBD0-2419-41E0-8720-06F3C283C2DF}" srcOrd="1" destOrd="0" presId="urn:microsoft.com/office/officeart/2005/8/layout/vList2#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3B0CE-9813-42B2-8E95-7DAA4ED0B148}">
      <dsp:nvSpPr>
        <dsp:cNvPr id="0" name=""/>
        <dsp:cNvSpPr/>
      </dsp:nvSpPr>
      <dsp:spPr>
        <a:xfrm>
          <a:off x="0" y="0"/>
          <a:ext cx="11042227" cy="785098"/>
        </a:xfrm>
        <a:prstGeom prst="roundRect">
          <a:avLst/>
        </a:prstGeom>
        <a:solidFill>
          <a:srgbClr val="2E8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CA" sz="3000" kern="1200" dirty="0"/>
            <a:t>Please work on a team of 4 students and answer the questions</a:t>
          </a:r>
          <a:endParaRPr lang="en-US" sz="3000" kern="1200" dirty="0"/>
        </a:p>
      </dsp:txBody>
      <dsp:txXfrm>
        <a:off x="38325" y="38325"/>
        <a:ext cx="10965577" cy="708448"/>
      </dsp:txXfrm>
    </dsp:sp>
    <dsp:sp modelId="{1D07EBD0-2419-41E0-8720-06F3C283C2DF}">
      <dsp:nvSpPr>
        <dsp:cNvPr id="0" name=""/>
        <dsp:cNvSpPr/>
      </dsp:nvSpPr>
      <dsp:spPr>
        <a:xfrm>
          <a:off x="0" y="793501"/>
          <a:ext cx="11042227" cy="4230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591" tIns="30480" rIns="170688" bIns="30480" numCol="1" spcCol="1270" anchor="t" anchorCtr="0">
          <a:noAutofit/>
        </a:bodyPr>
        <a:lstStyle/>
        <a:p>
          <a:pPr marL="228600" lvl="1" indent="-228600" algn="l" defTabSz="1066800">
            <a:lnSpc>
              <a:spcPct val="100000"/>
            </a:lnSpc>
            <a:spcBef>
              <a:spcPct val="0"/>
            </a:spcBef>
            <a:spcAft>
              <a:spcPct val="20000"/>
            </a:spcAft>
            <a:buNone/>
          </a:pPr>
          <a:endParaRPr lang="en-CA" sz="2400" b="1" i="0" kern="1200" dirty="0"/>
        </a:p>
        <a:p>
          <a:pPr marL="171450" lvl="1" indent="-171450" algn="l" defTabSz="800100">
            <a:lnSpc>
              <a:spcPct val="100000"/>
            </a:lnSpc>
            <a:spcBef>
              <a:spcPct val="0"/>
            </a:spcBef>
            <a:spcAft>
              <a:spcPct val="20000"/>
            </a:spcAft>
            <a:buNone/>
          </a:pPr>
          <a:r>
            <a:rPr lang="en-CA" sz="1800" b="1" i="0" kern="1200" dirty="0"/>
            <a:t>Samantha is on grade 8, and she loves sharing videos on Tik Tok. Last week she was friended by Frank, he is 17 and he looks very handsome on his pictures. Sam is really excited to talk to him and she started sharing her hobbies, her favorite music, she discovered he also likes Billie </a:t>
          </a:r>
          <a:r>
            <a:rPr lang="en-CA" sz="1800" b="1" i="0" kern="1200" dirty="0" err="1"/>
            <a:t>Eilish</a:t>
          </a:r>
          <a:r>
            <a:rPr lang="en-CA" sz="1800" b="1" i="0" kern="1200" dirty="0"/>
            <a:t>! And he is friendly and open minded! Frank asked her to collaborate on a video to get more likes, she was super excited and accepted. ‘Frank has a lot of likes on his videos’, she thought, ‘this is a great opportunity’. She sent the video to Frank because she thinks ‘Frank is older and Frank knows better’. Then Frank got a lot of likes on her video and he asked for more personal videos, this time telling her how to pose in order to get more and more likes! Samantha sent more videos and Voila! Hundreds of likes, she is so excited!! Frank then said: ‘I’m interested in meeting you, let’s meet at the park, but don’t tell your parents, we are going </a:t>
          </a:r>
          <a:r>
            <a:rPr lang="en-CA" sz="1800" b="1" i="0" kern="1200" dirty="0">
              <a:solidFill>
                <a:prstClr val="black">
                  <a:hueOff val="0"/>
                  <a:satOff val="0"/>
                  <a:lumOff val="0"/>
                  <a:alphaOff val="0"/>
                </a:prstClr>
              </a:solidFill>
              <a:latin typeface="Calibri" panose="020F0502020204030204"/>
              <a:ea typeface="+mn-ea"/>
              <a:cs typeface="+mn-cs"/>
            </a:rPr>
            <a:t>to get a lot of hype!!!!! </a:t>
          </a:r>
        </a:p>
      </dsp:txBody>
      <dsp:txXfrm>
        <a:off x="0" y="793501"/>
        <a:ext cx="11042227" cy="4230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8E540-EABC-4E98-BB8E-64180894163E}">
      <dsp:nvSpPr>
        <dsp:cNvPr id="0" name=""/>
        <dsp:cNvSpPr/>
      </dsp:nvSpPr>
      <dsp:spPr>
        <a:xfrm>
          <a:off x="0" y="0"/>
          <a:ext cx="8938260" cy="13054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0" i="0" kern="1200"/>
            <a:t>What would you do if you were Samantha? Would you meet Frank at the park? </a:t>
          </a:r>
          <a:endParaRPr lang="en-US" sz="2900" kern="1200"/>
        </a:p>
      </dsp:txBody>
      <dsp:txXfrm>
        <a:off x="38234" y="38234"/>
        <a:ext cx="7529629" cy="1228933"/>
      </dsp:txXfrm>
    </dsp:sp>
    <dsp:sp modelId="{EB6D5E1D-8A41-48E7-85A8-32BEC094AAC7}">
      <dsp:nvSpPr>
        <dsp:cNvPr id="0" name=""/>
        <dsp:cNvSpPr/>
      </dsp:nvSpPr>
      <dsp:spPr>
        <a:xfrm>
          <a:off x="788669" y="1522968"/>
          <a:ext cx="8938260" cy="130540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0" i="0" kern="1200"/>
            <a:t>Why?  </a:t>
          </a:r>
          <a:endParaRPr lang="en-US" sz="2900" kern="1200"/>
        </a:p>
      </dsp:txBody>
      <dsp:txXfrm>
        <a:off x="826903" y="1561202"/>
        <a:ext cx="7224610" cy="1228933"/>
      </dsp:txXfrm>
    </dsp:sp>
    <dsp:sp modelId="{150100BA-7EB1-443B-B02D-149EC2AB8E2D}">
      <dsp:nvSpPr>
        <dsp:cNvPr id="0" name=""/>
        <dsp:cNvSpPr/>
      </dsp:nvSpPr>
      <dsp:spPr>
        <a:xfrm>
          <a:off x="1577339" y="3045937"/>
          <a:ext cx="8938260" cy="13054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b="0" i="0" kern="1200"/>
            <a:t>If Sam decides to go, what steps should she take to ensure her safety? </a:t>
          </a:r>
          <a:endParaRPr lang="en-US" sz="2900" kern="1200"/>
        </a:p>
      </dsp:txBody>
      <dsp:txXfrm>
        <a:off x="1615573" y="3084171"/>
        <a:ext cx="7224610" cy="1228933"/>
      </dsp:txXfrm>
    </dsp:sp>
    <dsp:sp modelId="{74C310A5-2ED8-427A-B710-A6B05F543F0F}">
      <dsp:nvSpPr>
        <dsp:cNvPr id="0" name=""/>
        <dsp:cNvSpPr/>
      </dsp:nvSpPr>
      <dsp:spPr>
        <a:xfrm>
          <a:off x="8089748" y="989929"/>
          <a:ext cx="848511" cy="84851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3" y="989929"/>
        <a:ext cx="466681" cy="638505"/>
      </dsp:txXfrm>
    </dsp:sp>
    <dsp:sp modelId="{D6F4F7B7-09AC-458D-B120-E99C7BCDC85E}">
      <dsp:nvSpPr>
        <dsp:cNvPr id="0" name=""/>
        <dsp:cNvSpPr/>
      </dsp:nvSpPr>
      <dsp:spPr>
        <a:xfrm>
          <a:off x="8878418" y="2504195"/>
          <a:ext cx="848511" cy="848511"/>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3" y="2504195"/>
        <a:ext cx="466681" cy="638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87696-1C87-46D6-A642-98989D1836B8}">
      <dsp:nvSpPr>
        <dsp:cNvPr id="0" name=""/>
        <dsp:cNvSpPr/>
      </dsp:nvSpPr>
      <dsp:spPr>
        <a:xfrm>
          <a:off x="0" y="838092"/>
          <a:ext cx="10515600" cy="1598753"/>
        </a:xfrm>
        <a:prstGeom prst="roundRect">
          <a:avLst/>
        </a:prstGeom>
        <a:solidFill>
          <a:srgbClr val="2E8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100000"/>
            </a:lnSpc>
            <a:spcBef>
              <a:spcPct val="0"/>
            </a:spcBef>
            <a:spcAft>
              <a:spcPct val="35000"/>
            </a:spcAft>
            <a:buNone/>
          </a:pPr>
          <a:r>
            <a:rPr lang="en-US" altLang="en-CA" sz="1600" kern="1200" dirty="0"/>
            <a:t>We will read three scenarios and every team will identify them according to the cybersecurity terms we just learned.</a:t>
          </a:r>
        </a:p>
        <a:p>
          <a:pPr marL="0" lvl="0" indent="0" algn="l" defTabSz="711200" rtl="0">
            <a:lnSpc>
              <a:spcPct val="100000"/>
            </a:lnSpc>
            <a:spcBef>
              <a:spcPct val="0"/>
            </a:spcBef>
            <a:spcAft>
              <a:spcPct val="35000"/>
            </a:spcAft>
            <a:buNone/>
          </a:pPr>
          <a:r>
            <a:rPr lang="en-US" altLang="en-CA" sz="1600" kern="1200" dirty="0"/>
            <a:t>Every team has to write down their answers on a paper and give it to the classroom teacher.</a:t>
          </a:r>
        </a:p>
        <a:p>
          <a:pPr marL="0" lvl="0" indent="0" algn="l" defTabSz="711200" rtl="0">
            <a:lnSpc>
              <a:spcPct val="100000"/>
            </a:lnSpc>
            <a:spcBef>
              <a:spcPct val="0"/>
            </a:spcBef>
            <a:spcAft>
              <a:spcPct val="35000"/>
            </a:spcAft>
            <a:buNone/>
          </a:pPr>
          <a:r>
            <a:rPr lang="en-US" altLang="en-CA" sz="1600" kern="1200" dirty="0">
              <a:latin typeface="Arial" panose="020B0604020202020204"/>
            </a:rPr>
            <a:t>The team that answers first and correctly, is the winner!</a:t>
          </a:r>
        </a:p>
      </dsp:txBody>
      <dsp:txXfrm>
        <a:off x="78045" y="916137"/>
        <a:ext cx="10359510" cy="1442663"/>
      </dsp:txXfrm>
    </dsp:sp>
    <dsp:sp modelId="{0683AF0A-BEF7-423D-9B7B-F21A71DB6DF2}">
      <dsp:nvSpPr>
        <dsp:cNvPr id="0" name=""/>
        <dsp:cNvSpPr/>
      </dsp:nvSpPr>
      <dsp:spPr>
        <a:xfrm>
          <a:off x="0" y="2436846"/>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82550" rIns="462280" bIns="82550" numCol="1" spcCol="1270" anchor="t" anchorCtr="0">
          <a:noAutofit/>
        </a:bodyPr>
        <a:lstStyle/>
        <a:p>
          <a:pPr marL="285750" lvl="1" indent="-285750" algn="l" defTabSz="2266950" rtl="0">
            <a:lnSpc>
              <a:spcPct val="100000"/>
            </a:lnSpc>
            <a:spcBef>
              <a:spcPct val="0"/>
            </a:spcBef>
            <a:spcAft>
              <a:spcPct val="20000"/>
            </a:spcAft>
            <a:buChar char="•"/>
          </a:pPr>
          <a:endParaRPr sz="5100" kern="1200"/>
        </a:p>
      </dsp:txBody>
      <dsp:txXfrm>
        <a:off x="0" y="2436846"/>
        <a:ext cx="10515600"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5E6F-4AEF-430A-8D65-E23A8C4DC929}">
      <dsp:nvSpPr>
        <dsp:cNvPr id="0" name=""/>
        <dsp:cNvSpPr/>
      </dsp:nvSpPr>
      <dsp:spPr>
        <a:xfrm>
          <a:off x="0" y="62757"/>
          <a:ext cx="10515600" cy="1069074"/>
        </a:xfrm>
        <a:prstGeom prst="roundRect">
          <a:avLst/>
        </a:prstGeom>
        <a:solidFill>
          <a:srgbClr val="2E8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100000"/>
            </a:lnSpc>
            <a:spcBef>
              <a:spcPct val="0"/>
            </a:spcBef>
            <a:spcAft>
              <a:spcPct val="35000"/>
            </a:spcAft>
            <a:buNone/>
          </a:pPr>
          <a:r>
            <a:rPr lang="en-US" sz="4300" kern="1200" dirty="0">
              <a:latin typeface="Arial" panose="020B0604020202020204"/>
            </a:rPr>
            <a:t>Scenario 1</a:t>
          </a:r>
        </a:p>
      </dsp:txBody>
      <dsp:txXfrm>
        <a:off x="52188" y="114945"/>
        <a:ext cx="10411224" cy="964698"/>
      </dsp:txXfrm>
    </dsp:sp>
    <dsp:sp modelId="{573D00C1-A448-4DD9-8207-B33E7715203B}">
      <dsp:nvSpPr>
        <dsp:cNvPr id="0" name=""/>
        <dsp:cNvSpPr/>
      </dsp:nvSpPr>
      <dsp:spPr>
        <a:xfrm>
          <a:off x="0" y="1131831"/>
          <a:ext cx="10515600" cy="315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4610" rIns="305816" bIns="54610" numCol="1" spcCol="1270" anchor="t" anchorCtr="0">
          <a:noAutofit/>
        </a:bodyPr>
        <a:lstStyle/>
        <a:p>
          <a:pPr marL="285750" lvl="1" indent="-285750" algn="l" defTabSz="1511300" rtl="0">
            <a:lnSpc>
              <a:spcPct val="100000"/>
            </a:lnSpc>
            <a:spcBef>
              <a:spcPct val="0"/>
            </a:spcBef>
            <a:spcAft>
              <a:spcPct val="20000"/>
            </a:spcAft>
            <a:buNone/>
          </a:pPr>
          <a:r>
            <a:rPr sz="3400" kern="1200" dirty="0">
              <a:sym typeface="+mn-ea"/>
            </a:rPr>
            <a:t>Y</a:t>
          </a:r>
          <a:r>
            <a:rPr lang="en-CA" sz="3400" kern="1200" dirty="0">
              <a:sym typeface="+mn-ea"/>
            </a:rPr>
            <a:t>ou were in a hurry</a:t>
          </a:r>
          <a:r>
            <a:rPr sz="3400" kern="1200" dirty="0">
              <a:sym typeface="+mn-ea"/>
            </a:rPr>
            <a:t> </a:t>
          </a:r>
          <a:r>
            <a:rPr lang="en-CA" sz="3400" kern="1200" dirty="0">
              <a:latin typeface="Arial" panose="020B0604020202020204"/>
              <a:sym typeface="+mn-ea"/>
            </a:rPr>
            <a:t> </a:t>
          </a:r>
          <a:r>
            <a:rPr sz="3400" kern="1200" dirty="0">
              <a:sym typeface="+mn-ea"/>
            </a:rPr>
            <a:t>t</a:t>
          </a:r>
          <a:r>
            <a:rPr lang="en-CA" sz="3400" kern="1200" dirty="0">
              <a:sym typeface="+mn-ea"/>
            </a:rPr>
            <a:t>o check your</a:t>
          </a:r>
          <a:r>
            <a:rPr sz="3400" kern="1200" dirty="0">
              <a:sym typeface="+mn-ea"/>
            </a:rPr>
            <a:t> </a:t>
          </a:r>
          <a:r>
            <a:rPr lang="en-CA" sz="3400" kern="1200" dirty="0">
              <a:latin typeface="Arial" panose="020B0604020202020204"/>
              <a:sym typeface="+mn-ea"/>
            </a:rPr>
            <a:t>Facebook</a:t>
          </a:r>
          <a:r>
            <a:rPr sz="3400" kern="1200" dirty="0">
              <a:sym typeface="+mn-ea"/>
            </a:rPr>
            <a:t> </a:t>
          </a:r>
          <a:r>
            <a:rPr lang="en-CA" sz="3400" kern="1200" dirty="0">
              <a:sym typeface="+mn-ea"/>
            </a:rPr>
            <a:t>account this morning so you accidentally typed www</a:t>
          </a:r>
          <a:r>
            <a:rPr sz="3400" kern="1200" dirty="0">
              <a:sym typeface="+mn-ea"/>
            </a:rPr>
            <a:t>.</a:t>
          </a:r>
          <a:r>
            <a:rPr lang="en-CA" sz="3400" kern="1200" dirty="0">
              <a:latin typeface="Arial" panose="020B0604020202020204"/>
              <a:sym typeface="+mn-ea"/>
            </a:rPr>
            <a:t>facebok.</a:t>
          </a:r>
          <a:r>
            <a:rPr sz="3400" kern="1200" dirty="0">
              <a:sym typeface="+mn-ea"/>
            </a:rPr>
            <a:t>c</a:t>
          </a:r>
          <a:r>
            <a:rPr lang="en-CA" sz="3400" kern="1200" dirty="0">
              <a:sym typeface="+mn-ea"/>
            </a:rPr>
            <a:t>om. Instead of going to</a:t>
          </a:r>
          <a:r>
            <a:rPr sz="3400" kern="1200" dirty="0">
              <a:sym typeface="+mn-ea"/>
            </a:rPr>
            <a:t> </a:t>
          </a:r>
          <a:r>
            <a:rPr lang="en-CA" sz="3400" kern="1200" dirty="0">
              <a:latin typeface="Arial" panose="020B0604020202020204"/>
              <a:sym typeface="+mn-ea"/>
            </a:rPr>
            <a:t>Facebook</a:t>
          </a:r>
          <a:r>
            <a:rPr sz="3400" kern="1200" dirty="0">
              <a:sym typeface="+mn-ea"/>
            </a:rPr>
            <a:t>,</a:t>
          </a:r>
          <a:r>
            <a:rPr lang="en-CA" sz="3400" kern="1200" dirty="0">
              <a:sym typeface="+mn-ea"/>
            </a:rPr>
            <a:t> you landed on a site that’s advertising orthopedic shoes!</a:t>
          </a:r>
          <a:endParaRPr lang="en-CA" sz="3400" kern="1200" dirty="0"/>
        </a:p>
      </dsp:txBody>
      <dsp:txXfrm>
        <a:off x="0" y="1131831"/>
        <a:ext cx="10515600" cy="3156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3B0CE-9813-42B2-8E95-7DAA4ED0B148}">
      <dsp:nvSpPr>
        <dsp:cNvPr id="0" name=""/>
        <dsp:cNvSpPr/>
      </dsp:nvSpPr>
      <dsp:spPr>
        <a:xfrm>
          <a:off x="0" y="116756"/>
          <a:ext cx="10515600" cy="1070786"/>
        </a:xfrm>
        <a:prstGeom prst="roundRect">
          <a:avLst/>
        </a:prstGeom>
        <a:solidFill>
          <a:srgbClr val="2E8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100000"/>
            </a:lnSpc>
            <a:spcBef>
              <a:spcPct val="0"/>
            </a:spcBef>
            <a:spcAft>
              <a:spcPct val="35000"/>
            </a:spcAft>
            <a:buNone/>
          </a:pPr>
          <a:r>
            <a:rPr lang="en-US" sz="4100" kern="1200" dirty="0"/>
            <a:t>Scenario 2</a:t>
          </a:r>
        </a:p>
      </dsp:txBody>
      <dsp:txXfrm>
        <a:off x="52271" y="169027"/>
        <a:ext cx="10411058" cy="966244"/>
      </dsp:txXfrm>
    </dsp:sp>
    <dsp:sp modelId="{1D07EBD0-2419-41E0-8720-06F3C283C2DF}">
      <dsp:nvSpPr>
        <dsp:cNvPr id="0" name=""/>
        <dsp:cNvSpPr/>
      </dsp:nvSpPr>
      <dsp:spPr>
        <a:xfrm>
          <a:off x="0" y="1187542"/>
          <a:ext cx="10515600" cy="30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rtl="0">
            <a:lnSpc>
              <a:spcPct val="100000"/>
            </a:lnSpc>
            <a:spcBef>
              <a:spcPct val="0"/>
            </a:spcBef>
            <a:spcAft>
              <a:spcPct val="20000"/>
            </a:spcAft>
            <a:buNone/>
          </a:pPr>
          <a:r>
            <a:rPr lang="en-CA" sz="3200" kern="1200" dirty="0"/>
            <a:t>When you went to school today your best friend was really mad at you. It turned out that she thought you had left some really mean comments on her</a:t>
          </a:r>
          <a:r>
            <a:rPr lang="en-CA" sz="3200" kern="1200" dirty="0">
              <a:latin typeface="Arial" panose="020B0604020202020204"/>
            </a:rPr>
            <a:t> Instagram</a:t>
          </a:r>
          <a:r>
            <a:rPr lang="en-CA" sz="3200" kern="1200" dirty="0"/>
            <a:t> page — but you didn't write them.</a:t>
          </a:r>
          <a:endParaRPr lang="en-CA" sz="3200" kern="1200" dirty="0">
            <a:latin typeface="Arial" panose="020B0604020202020204"/>
          </a:endParaRPr>
        </a:p>
        <a:p>
          <a:pPr marL="285750" lvl="1" indent="-285750" algn="l" defTabSz="1422400" rtl="0">
            <a:lnSpc>
              <a:spcPct val="100000"/>
            </a:lnSpc>
            <a:spcBef>
              <a:spcPct val="0"/>
            </a:spcBef>
            <a:spcAft>
              <a:spcPct val="20000"/>
            </a:spcAft>
            <a:buChar char="•"/>
          </a:pPr>
          <a:endParaRPr sz="3200" kern="1200"/>
        </a:p>
      </dsp:txBody>
      <dsp:txXfrm>
        <a:off x="0" y="1187542"/>
        <a:ext cx="10515600" cy="3047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3B0CE-9813-42B2-8E95-7DAA4ED0B148}">
      <dsp:nvSpPr>
        <dsp:cNvPr id="0" name=""/>
        <dsp:cNvSpPr/>
      </dsp:nvSpPr>
      <dsp:spPr>
        <a:xfrm>
          <a:off x="0" y="232006"/>
          <a:ext cx="10515600" cy="981045"/>
        </a:xfrm>
        <a:prstGeom prst="roundRect">
          <a:avLst/>
        </a:prstGeom>
        <a:solidFill>
          <a:srgbClr val="2E8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100000"/>
            </a:lnSpc>
            <a:spcBef>
              <a:spcPct val="0"/>
            </a:spcBef>
            <a:spcAft>
              <a:spcPct val="35000"/>
            </a:spcAft>
            <a:buNone/>
          </a:pPr>
          <a:r>
            <a:rPr lang="en-CA" sz="3900" kern="1200" dirty="0">
              <a:latin typeface="Arial" panose="020B0604020202020204"/>
            </a:rPr>
            <a:t>Scenario </a:t>
          </a:r>
          <a:r>
            <a:rPr lang="en-US" altLang="en-CA" sz="3900" kern="1200" dirty="0">
              <a:latin typeface="Arial" panose="020B0604020202020204"/>
            </a:rPr>
            <a:t>3</a:t>
          </a:r>
        </a:p>
      </dsp:txBody>
      <dsp:txXfrm>
        <a:off x="47891" y="279897"/>
        <a:ext cx="10419818" cy="885263"/>
      </dsp:txXfrm>
    </dsp:sp>
    <dsp:sp modelId="{1D07EBD0-2419-41E0-8720-06F3C283C2DF}">
      <dsp:nvSpPr>
        <dsp:cNvPr id="0" name=""/>
        <dsp:cNvSpPr/>
      </dsp:nvSpPr>
      <dsp:spPr>
        <a:xfrm>
          <a:off x="0" y="1213051"/>
          <a:ext cx="10515600" cy="29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rtl="0">
            <a:lnSpc>
              <a:spcPct val="100000"/>
            </a:lnSpc>
            <a:spcBef>
              <a:spcPct val="0"/>
            </a:spcBef>
            <a:spcAft>
              <a:spcPct val="20000"/>
            </a:spcAft>
            <a:buNone/>
          </a:pPr>
          <a:r>
            <a:rPr lang="en-CA" sz="3000" kern="1200" dirty="0"/>
            <a:t>Yesterday you tried to log into your</a:t>
          </a:r>
          <a:r>
            <a:rPr lang="en-CA" sz="3000" kern="1200" dirty="0">
              <a:latin typeface="Arial" panose="020B0604020202020204"/>
            </a:rPr>
            <a:t> Instagram</a:t>
          </a:r>
          <a:r>
            <a:rPr lang="en-CA" sz="3000" kern="1200" dirty="0"/>
            <a:t> account but found out that somebody had changed your password. Then you found out your password had been changed on all of your online accounts. Your big brother did a scan of your computer and found a program on it that was recording everything you typed, including your login information for all your accounts.</a:t>
          </a:r>
          <a:endParaRPr sz="3000" kern="1200" dirty="0"/>
        </a:p>
      </dsp:txBody>
      <dsp:txXfrm>
        <a:off x="0" y="1213051"/>
        <a:ext cx="10515600" cy="2906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F248C-5952-4510-9A5E-78A100859796}" type="datetimeFigureOut">
              <a:rPr lang="en-CA" smtClean="0"/>
              <a:t>10/13/21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E2FFA-63B8-4E17-A4B6-2C5E80A0E394}" type="slidenum">
              <a:rPr lang="en-CA" smtClean="0"/>
              <a:t>‹#›</a:t>
            </a:fld>
            <a:endParaRPr lang="en-CA"/>
          </a:p>
        </p:txBody>
      </p:sp>
    </p:spTree>
    <p:extLst>
      <p:ext uri="{BB962C8B-B14F-4D97-AF65-F5344CB8AC3E}">
        <p14:creationId xmlns:p14="http://schemas.microsoft.com/office/powerpoint/2010/main" val="47825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a:solidFill>
                  <a:schemeClr val="tx1"/>
                </a:solidFill>
                <a:latin typeface="Arial" panose="020B0604020202020204" pitchFamily="34" charset="0"/>
                <a:ea typeface="MS PGothic" panose="020B0600070205080204" pitchFamily="34" charset="-128"/>
                <a:cs typeface="MS PGothic" panose="020B0600070205080204" pitchFamily="34" charset="-128"/>
              </a:rPr>
              <a:t>3.2 – Safeguarding Your Online Privacy</a:t>
            </a:r>
          </a:p>
          <a:p>
            <a:pPr>
              <a:lnSpc>
                <a:spcPct val="80000"/>
              </a:lnSpc>
              <a:buFontTx/>
              <a:buNone/>
            </a:pPr>
            <a:r>
              <a:rPr lang="en-US">
                <a:latin typeface="Arial" panose="020B0604020202020204" pitchFamily="34" charset="0"/>
              </a:rPr>
              <a:t>3.2.2 – Sharing Too Much Information?</a:t>
            </a:r>
          </a:p>
          <a:p>
            <a:pPr>
              <a:lnSpc>
                <a:spcPct val="80000"/>
              </a:lnSpc>
              <a:buFontTx/>
              <a:buNone/>
            </a:pPr>
            <a:r>
              <a:rPr lang="en-US">
                <a:latin typeface="Arial" panose="020B0604020202020204" pitchFamily="34" charset="0"/>
              </a:rPr>
              <a:t>3.2.2.1 – Do Not Share Too Much on Social Media</a:t>
            </a:r>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200" b="0"/>
              <a:t>3 – </a:t>
            </a:r>
            <a:r>
              <a:rPr lang="en-US" sz="1200">
                <a:latin typeface="Arial" panose="020B0604020202020204" pitchFamily="34" charset="0"/>
              </a:rPr>
              <a:t>Protecting Your Data and Privacy</a:t>
            </a:r>
            <a:endParaRPr lang="en-GB" b="0"/>
          </a:p>
          <a:p>
            <a:pPr>
              <a:buFontTx/>
              <a:buNone/>
            </a:pPr>
            <a:r>
              <a:rPr lang="en-US" sz="1200" b="0"/>
              <a:t>3.2 – Safeguarding Your Online Privacy</a:t>
            </a:r>
            <a:endParaRPr lang="en-GB" b="0"/>
          </a:p>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a:p>
        </p:txBody>
      </p:sp>
    </p:spTree>
    <p:extLst>
      <p:ext uri="{BB962C8B-B14F-4D97-AF65-F5344CB8AC3E}">
        <p14:creationId xmlns:p14="http://schemas.microsoft.com/office/powerpoint/2010/main" val="106116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a:p>
        </p:txBody>
      </p:sp>
    </p:spTree>
    <p:extLst>
      <p:ext uri="{BB962C8B-B14F-4D97-AF65-F5344CB8AC3E}">
        <p14:creationId xmlns:p14="http://schemas.microsoft.com/office/powerpoint/2010/main" val="91266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sz="1200" kern="1200">
              <a:solidFill>
                <a:schemeClr val="tx1"/>
              </a:solidFill>
              <a:latin typeface="Arial" panose="020B0604020202020204" pitchFamily="34" charset="0"/>
              <a:ea typeface="MS PGothic" panose="020B0600070205080204" pitchFamily="34" charset="-128"/>
              <a:cs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a:solidFill>
                  <a:schemeClr val="tx1"/>
                </a:solidFill>
                <a:latin typeface="Arial" panose="020B0604020202020204" pitchFamily="34" charset="0"/>
                <a:ea typeface="MS PGothic" panose="020B0600070205080204" pitchFamily="34" charset="-128"/>
                <a:cs typeface="MS PGothic" panose="020B0600070205080204" pitchFamily="34" charset="-128"/>
              </a:rPr>
              <a:t>3.2 – Safeguarding Your Online Privacy</a:t>
            </a:r>
          </a:p>
          <a:p>
            <a:pPr>
              <a:lnSpc>
                <a:spcPct val="80000"/>
              </a:lnSpc>
              <a:buFontTx/>
              <a:buNone/>
            </a:pPr>
            <a:r>
              <a:rPr lang="en-US">
                <a:latin typeface="Arial" panose="020B0604020202020204" pitchFamily="34" charset="0"/>
              </a:rPr>
              <a:t>3.2.2 – Sharing Too Much Information?</a:t>
            </a:r>
          </a:p>
          <a:p>
            <a:pPr>
              <a:lnSpc>
                <a:spcPct val="80000"/>
              </a:lnSpc>
              <a:buFontTx/>
              <a:buNone/>
            </a:pPr>
            <a:r>
              <a:rPr lang="en-US">
                <a:latin typeface="Arial" panose="020B0604020202020204" pitchFamily="34" charset="0"/>
              </a:rPr>
              <a:t>3.2.2.1 – Do Not Share Too Much on Social Media</a:t>
            </a:r>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200" b="0"/>
              <a:t>3 – </a:t>
            </a:r>
            <a:r>
              <a:rPr lang="en-US" sz="1200">
                <a:latin typeface="Arial" panose="020B0604020202020204" pitchFamily="34" charset="0"/>
              </a:rPr>
              <a:t>Protecting Your Data and Privacy</a:t>
            </a:r>
            <a:endParaRPr lang="en-GB" b="0"/>
          </a:p>
          <a:p>
            <a:pPr>
              <a:buFontTx/>
              <a:buNone/>
            </a:pPr>
            <a:r>
              <a:rPr lang="en-US" sz="1200" b="0"/>
              <a:t>3.2 – Safeguarding Your Online Privacy</a:t>
            </a:r>
            <a:endParaRPr lang="en-GB" b="0"/>
          </a:p>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a:p>
        </p:txBody>
      </p:sp>
    </p:spTree>
    <p:extLst>
      <p:ext uri="{BB962C8B-B14F-4D97-AF65-F5344CB8AC3E}">
        <p14:creationId xmlns:p14="http://schemas.microsoft.com/office/powerpoint/2010/main" val="174837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a:p>
        </p:txBody>
      </p:sp>
    </p:spTree>
    <p:extLst>
      <p:ext uri="{BB962C8B-B14F-4D97-AF65-F5344CB8AC3E}">
        <p14:creationId xmlns:p14="http://schemas.microsoft.com/office/powerpoint/2010/main" val="22116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a:p>
        </p:txBody>
      </p:sp>
    </p:spTree>
    <p:extLst>
      <p:ext uri="{BB962C8B-B14F-4D97-AF65-F5344CB8AC3E}">
        <p14:creationId xmlns:p14="http://schemas.microsoft.com/office/powerpoint/2010/main" val="230668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1200" b="0"/>
              <a:t>3 – </a:t>
            </a:r>
            <a:r>
              <a:rPr lang="en-US" sz="1200">
                <a:latin typeface="Arial" panose="020B0604020202020204" pitchFamily="34" charset="0"/>
              </a:rPr>
              <a:t>Protecting Your Data and Privacy</a:t>
            </a:r>
            <a:endParaRPr lang="en-GB" b="0"/>
          </a:p>
          <a:p>
            <a:pPr>
              <a:buFontTx/>
              <a:buNone/>
            </a:pPr>
            <a:r>
              <a:rPr lang="en-US" sz="1200" b="0"/>
              <a:t>3.2 – Safeguarding Your Online Privacy</a:t>
            </a:r>
            <a:endParaRPr lang="en-GB" b="0"/>
          </a:p>
          <a:p>
            <a:endParaRPr lang="en-US"/>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1199-9F7A-3645-88DB-BBBC249FBA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C20C5C-BAFC-2A49-B342-3D9008B25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94D516-6417-CE4C-80EC-0F72930418AF}"/>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5" name="Footer Placeholder 4">
            <a:extLst>
              <a:ext uri="{FF2B5EF4-FFF2-40B4-BE49-F238E27FC236}">
                <a16:creationId xmlns:a16="http://schemas.microsoft.com/office/drawing/2014/main" id="{A18E8AD2-423C-4845-BCB6-7F1D1BBD6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FAD84-6117-FF47-BC4A-71C4350509A0}"/>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754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75C7-5E5C-584E-B4E3-D8A83EE2D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18903-D562-D74A-9BE9-9A4E294BD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EE4B1-38BD-4340-9BB6-902D7A0E0BE2}"/>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5" name="Footer Placeholder 4">
            <a:extLst>
              <a:ext uri="{FF2B5EF4-FFF2-40B4-BE49-F238E27FC236}">
                <a16:creationId xmlns:a16="http://schemas.microsoft.com/office/drawing/2014/main" id="{6D78664D-2EAE-0543-BA60-6EE73EB1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399C5-A972-4F44-A3AC-62C28B663E22}"/>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416219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21C2C-2C9D-9C40-BFF1-4F7962B582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C435C-5BD5-A14E-9B3F-AC9E018AD9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1E423-BBE1-4645-832C-4A70C2F5F92A}"/>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5" name="Footer Placeholder 4">
            <a:extLst>
              <a:ext uri="{FF2B5EF4-FFF2-40B4-BE49-F238E27FC236}">
                <a16:creationId xmlns:a16="http://schemas.microsoft.com/office/drawing/2014/main" id="{EB5C060D-60CE-7640-A535-808CD572E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1E5B8-FA68-D84E-B6A4-01C6271DA859}"/>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286105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444F-AF3E-6247-AD02-0A3217A5BA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9FB82-8714-5641-B19F-2545C78CF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63923-F2FA-2A4F-A0FE-3E3FB5177BAF}"/>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5" name="Footer Placeholder 4">
            <a:extLst>
              <a:ext uri="{FF2B5EF4-FFF2-40B4-BE49-F238E27FC236}">
                <a16:creationId xmlns:a16="http://schemas.microsoft.com/office/drawing/2014/main" id="{4C001EA7-834D-814C-8296-23C6813B9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C7EEE-F33A-C04D-B731-4EC0F0F900A9}"/>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356310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15B4-72C5-7643-9745-5814618D7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FC7F89-A9B5-B24F-A75F-4BCA57B07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9B12A-51E4-5749-8996-76C24A699B1F}"/>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5" name="Footer Placeholder 4">
            <a:extLst>
              <a:ext uri="{FF2B5EF4-FFF2-40B4-BE49-F238E27FC236}">
                <a16:creationId xmlns:a16="http://schemas.microsoft.com/office/drawing/2014/main" id="{6B655F8C-B303-6E4C-AA42-230A4CD6E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15053-2B9E-B94E-8D53-88C2099F97CA}"/>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100028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EEFB-EFC0-8944-8868-6F6697CF3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028E3-A4FB-844F-B369-C6ACB330E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986CCD-AB69-B443-AE3D-0F055540A8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28384A-B20A-B54A-A401-A68BAA8E24E2}"/>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6" name="Footer Placeholder 5">
            <a:extLst>
              <a:ext uri="{FF2B5EF4-FFF2-40B4-BE49-F238E27FC236}">
                <a16:creationId xmlns:a16="http://schemas.microsoft.com/office/drawing/2014/main" id="{E7B8A91E-F2FD-3140-AB96-815FE2CD3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4F523-437F-3A4B-89A3-C52BE99B9D4C}"/>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69430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782-3927-724A-8E52-EAE829F76C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346FC0-C66B-3740-8DAC-9C5ADD5BC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E45AD-6068-484C-A3E0-7A1E4093D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494D0-DAEF-4948-9696-617928906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9C2E94-906D-6647-A56E-B04DCECC74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97FB32-79FB-6F4F-A79D-F5613B9A1BB5}"/>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8" name="Footer Placeholder 7">
            <a:extLst>
              <a:ext uri="{FF2B5EF4-FFF2-40B4-BE49-F238E27FC236}">
                <a16:creationId xmlns:a16="http://schemas.microsoft.com/office/drawing/2014/main" id="{A6CEECAC-C225-5A45-A040-84E060AB8C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130865-A83E-4E47-B808-22E76CB75B09}"/>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328687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49DC-3AC7-124F-80C0-7AB2E485FF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4C8D7C-B8BD-1A42-8064-550EF09C1DA7}"/>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4" name="Footer Placeholder 3">
            <a:extLst>
              <a:ext uri="{FF2B5EF4-FFF2-40B4-BE49-F238E27FC236}">
                <a16:creationId xmlns:a16="http://schemas.microsoft.com/office/drawing/2014/main" id="{7790CCA8-6247-F84F-8167-6539EA83B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9DD4F8-9F1A-C641-A476-B11D93444737}"/>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151931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4A41C-DEA7-6248-8188-84031A62BE0B}"/>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3" name="Footer Placeholder 2">
            <a:extLst>
              <a:ext uri="{FF2B5EF4-FFF2-40B4-BE49-F238E27FC236}">
                <a16:creationId xmlns:a16="http://schemas.microsoft.com/office/drawing/2014/main" id="{71787966-8825-184F-89F7-2AB6C3BBD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EB4AB8-446B-AB4A-B4D7-70D9D013F1FE}"/>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33232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E46A-07BE-EE4D-84AE-25868937B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24B88-7873-494A-84CC-C0865993B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1D8318-250D-CB49-9248-6FB3D94BE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0503CB-62E9-7446-A9A7-F178EFF06BD0}"/>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6" name="Footer Placeholder 5">
            <a:extLst>
              <a:ext uri="{FF2B5EF4-FFF2-40B4-BE49-F238E27FC236}">
                <a16:creationId xmlns:a16="http://schemas.microsoft.com/office/drawing/2014/main" id="{D71FE4EA-7E56-0442-B863-83E902211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13824-9D6B-F843-86C0-0D5BB35B185C}"/>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337682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95E7-3842-6849-9C7D-21EA953EB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88C17C-B3F3-5D41-A3A5-32580AD72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40036B-AFD0-5341-9510-AE4ABC356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80CA2-D14B-4F4A-9B6D-2A4A61CF9BAF}"/>
              </a:ext>
            </a:extLst>
          </p:cNvPr>
          <p:cNvSpPr>
            <a:spLocks noGrp="1"/>
          </p:cNvSpPr>
          <p:nvPr>
            <p:ph type="dt" sz="half" idx="10"/>
          </p:nvPr>
        </p:nvSpPr>
        <p:spPr/>
        <p:txBody>
          <a:bodyPr/>
          <a:lstStyle/>
          <a:p>
            <a:fld id="{0E1F15AB-8327-DE4F-8728-73909EB3EE1D}" type="datetimeFigureOut">
              <a:rPr lang="en-US" smtClean="0"/>
              <a:t>10/13/2021</a:t>
            </a:fld>
            <a:endParaRPr lang="en-US"/>
          </a:p>
        </p:txBody>
      </p:sp>
      <p:sp>
        <p:nvSpPr>
          <p:cNvPr id="6" name="Footer Placeholder 5">
            <a:extLst>
              <a:ext uri="{FF2B5EF4-FFF2-40B4-BE49-F238E27FC236}">
                <a16:creationId xmlns:a16="http://schemas.microsoft.com/office/drawing/2014/main" id="{CE0CDE2F-F2F1-3642-A59A-FD3435918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9E146-4ED5-D44F-BFD0-B20E706B6B4B}"/>
              </a:ext>
            </a:extLst>
          </p:cNvPr>
          <p:cNvSpPr>
            <a:spLocks noGrp="1"/>
          </p:cNvSpPr>
          <p:nvPr>
            <p:ph type="sldNum" sz="quarter" idx="12"/>
          </p:nvPr>
        </p:nvSpPr>
        <p:spPr/>
        <p:txBody>
          <a:bodyPr/>
          <a:lstStyle/>
          <a:p>
            <a:fld id="{C93C768D-7C40-8748-91B8-DECE31655298}" type="slidenum">
              <a:rPr lang="en-US" smtClean="0"/>
              <a:t>‹#›</a:t>
            </a:fld>
            <a:endParaRPr lang="en-US"/>
          </a:p>
        </p:txBody>
      </p:sp>
    </p:spTree>
    <p:extLst>
      <p:ext uri="{BB962C8B-B14F-4D97-AF65-F5344CB8AC3E}">
        <p14:creationId xmlns:p14="http://schemas.microsoft.com/office/powerpoint/2010/main" val="311116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4FA7F-4B8B-034C-84CA-C448EBCAA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230502-B738-6140-AD8B-63F921DF2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AE4B8-FCAB-3D43-94BA-DCD184B0D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F15AB-8327-DE4F-8728-73909EB3EE1D}" type="datetimeFigureOut">
              <a:rPr lang="en-US" smtClean="0"/>
              <a:t>10/13/2021</a:t>
            </a:fld>
            <a:endParaRPr lang="en-US"/>
          </a:p>
        </p:txBody>
      </p:sp>
      <p:sp>
        <p:nvSpPr>
          <p:cNvPr id="5" name="Footer Placeholder 4">
            <a:extLst>
              <a:ext uri="{FF2B5EF4-FFF2-40B4-BE49-F238E27FC236}">
                <a16:creationId xmlns:a16="http://schemas.microsoft.com/office/drawing/2014/main" id="{AB88CAC9-D64F-5445-B30E-30B8AE707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720614-EE6D-1640-87E3-E41511E65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768D-7C40-8748-91B8-DECE31655298}" type="slidenum">
              <a:rPr lang="en-US" smtClean="0"/>
              <a:t>‹#›</a:t>
            </a:fld>
            <a:endParaRPr lang="en-US"/>
          </a:p>
        </p:txBody>
      </p:sp>
    </p:spTree>
    <p:extLst>
      <p:ext uri="{BB962C8B-B14F-4D97-AF65-F5344CB8AC3E}">
        <p14:creationId xmlns:p14="http://schemas.microsoft.com/office/powerpoint/2010/main" val="299542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12"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hyperlink" Target="https://creativecommons.org/licenses/by-nd/3.0/" TargetMode="External"/><Relationship Id="rId5" Type="http://schemas.openxmlformats.org/officeDocument/2006/relationships/diagramLayout" Target="../diagrams/layout3.xml"/><Relationship Id="rId10" Type="http://schemas.openxmlformats.org/officeDocument/2006/relationships/hyperlink" Target="https://www.kittlingbooks.com/2016/06/the-winners-of-my-recommended-shelf.html" TargetMode="External"/><Relationship Id="rId4" Type="http://schemas.openxmlformats.org/officeDocument/2006/relationships/diagramData" Target="../diagrams/data3.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jp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jp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AkuKKJ8dN0?feature=oembed" TargetMode="External"/><Relationship Id="rId6" Type="http://schemas.openxmlformats.org/officeDocument/2006/relationships/image" Target="../media/image13.jpe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mailto:Kamaljeet.batra@durhamcollege.ca"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mailto:Elizabeth.tellez@durhamcollege.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www.victimservicesdurham.ca/home" TargetMode="External"/><Relationship Id="rId4" Type="http://schemas.openxmlformats.org/officeDocument/2006/relationships/hyperlink" Target="https://mediasmarts.c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ambientebio.it/societa/tik-tok-app-rischi-pedofilia-cyberbullismo-skullbreaker-challenge/"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https://www.youtube.com/embed/ILMaEwTonEU?feature=oembed" TargetMode="External"/><Relationship Id="rId1" Type="http://schemas.openxmlformats.org/officeDocument/2006/relationships/video" Target="NULL" TargetMode="External"/><Relationship Id="rId5" Type="http://schemas.openxmlformats.org/officeDocument/2006/relationships/image" Target="../media/image4.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D8D1E9-332E-3A46-BFC6-FDAC7833986A}"/>
              </a:ext>
            </a:extLst>
          </p:cNvPr>
          <p:cNvSpPr txBox="1"/>
          <p:nvPr/>
        </p:nvSpPr>
        <p:spPr>
          <a:xfrm>
            <a:off x="0" y="5523470"/>
            <a:ext cx="12192000" cy="1334530"/>
          </a:xfrm>
          <a:prstGeom prst="rect">
            <a:avLst/>
          </a:prstGeom>
          <a:noFill/>
        </p:spPr>
        <p:txBody>
          <a:bodyPr wrap="square" rtlCol="0" anchor="ctr" anchorCtr="0">
            <a:noAutofit/>
          </a:bodyPr>
          <a:lstStyle/>
          <a:p>
            <a:pPr algn="ctr"/>
            <a:r>
              <a:rPr lang="en-US" sz="3200" b="1" dirty="0">
                <a:solidFill>
                  <a:srgbClr val="0B8261"/>
                </a:solidFill>
              </a:rPr>
              <a:t>Cybersecurity - Social Media Privacy and Safety</a:t>
            </a:r>
          </a:p>
        </p:txBody>
      </p:sp>
    </p:spTree>
    <p:extLst>
      <p:ext uri="{BB962C8B-B14F-4D97-AF65-F5344CB8AC3E}">
        <p14:creationId xmlns:p14="http://schemas.microsoft.com/office/powerpoint/2010/main" val="39926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1" y="1"/>
            <a:ext cx="12191999" cy="6857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a:grpSpLocks noGrp="1" noUngrp="1" noRot="1" noChangeAspect="1" noMove="1" noResize="1"/>
          </p:cNvGrpSpPr>
          <p:nvPr/>
        </p:nvGrpSpPr>
        <p:grpSpPr>
          <a:xfrm>
            <a:off x="0" y="1083485"/>
            <a:ext cx="355195" cy="673460"/>
            <a:chOff x="0" y="823811"/>
            <a:chExt cx="355196" cy="673460"/>
          </a:xfrm>
          <a:solidFill>
            <a:srgbClr val="2E8A44"/>
          </a:solidFill>
        </p:grpSpPr>
        <p:sp>
          <p:nvSpPr>
            <p:cNvPr id="74" name="Rectangle 73"/>
            <p:cNvSpPr/>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 name="Content Placeholder 2"/>
          <p:cNvSpPr>
            <a:spLocks noGrp="1"/>
          </p:cNvSpPr>
          <p:nvPr>
            <p:ph idx="1"/>
          </p:nvPr>
        </p:nvSpPr>
        <p:spPr>
          <a:xfrm>
            <a:off x="355195" y="2594602"/>
            <a:ext cx="10085493" cy="4103793"/>
          </a:xfrm>
        </p:spPr>
        <p:txBody>
          <a:bodyPr vert="horz" lIns="121920" tIns="60960" rIns="121920" bIns="60960" rtlCol="0" anchor="ctr">
            <a:normAutofit fontScale="25000" lnSpcReduction="20000"/>
          </a:bodyPr>
          <a:lstStyle/>
          <a:p>
            <a:pPr marL="0" indent="0" defTabSz="1219170">
              <a:buNone/>
            </a:pPr>
            <a:endParaRPr lang="en-US" sz="9600" dirty="0">
              <a:cs typeface="Arial" panose="020B0604020202020204"/>
            </a:endParaRPr>
          </a:p>
          <a:p>
            <a:pPr marL="169545" indent="-228600" defTabSz="914400">
              <a:lnSpc>
                <a:spcPct val="90000"/>
              </a:lnSpc>
              <a:buFont typeface="Arial" panose="020B0604020202020204" pitchFamily="34" charset="0"/>
              <a:buChar char="•"/>
            </a:pPr>
            <a:r>
              <a:rPr lang="en-US" sz="9600" b="1" dirty="0">
                <a:ea typeface="+mn-lt"/>
                <a:cs typeface="+mn-lt"/>
                <a:sym typeface="+mn-ea"/>
              </a:rPr>
              <a:t>Malware</a:t>
            </a:r>
            <a:endParaRPr lang="en-US" sz="9600" dirty="0">
              <a:ea typeface="+mn-lt"/>
              <a:cs typeface="+mn-lt"/>
            </a:endParaRPr>
          </a:p>
          <a:p>
            <a:pPr marL="0" indent="0" defTabSz="914400">
              <a:lnSpc>
                <a:spcPct val="90000"/>
              </a:lnSpc>
              <a:buFont typeface="Arial" panose="020B0604020202020204" pitchFamily="34" charset="0"/>
              <a:buNone/>
            </a:pPr>
            <a:r>
              <a:rPr lang="en-US" sz="9600" dirty="0">
                <a:ea typeface="+mn-lt"/>
                <a:cs typeface="+mn-lt"/>
                <a:sym typeface="+mn-ea"/>
              </a:rPr>
              <a:t>These programs — which may pretend to be something useful or install themselves by getting you to click a box — can hurt your computer or even take control of it.</a:t>
            </a:r>
            <a:endParaRPr lang="en-US" sz="9600" dirty="0">
              <a:ea typeface="+mn-lt"/>
              <a:cs typeface="+mn-lt"/>
            </a:endParaRPr>
          </a:p>
          <a:p>
            <a:pPr marL="169545" indent="-228600" defTabSz="914400">
              <a:lnSpc>
                <a:spcPct val="90000"/>
              </a:lnSpc>
              <a:buFont typeface="Arial" panose="020B0604020202020204" pitchFamily="34" charset="0"/>
              <a:buChar char="•"/>
            </a:pPr>
            <a:r>
              <a:rPr lang="en-US" sz="9600" b="1" dirty="0">
                <a:ea typeface="+mn-lt"/>
                <a:cs typeface="+mn-lt"/>
                <a:sym typeface="+mn-ea"/>
              </a:rPr>
              <a:t>Phishing Scams </a:t>
            </a:r>
            <a:endParaRPr lang="en-US" sz="9600" b="1" dirty="0">
              <a:ea typeface="+mn-lt"/>
              <a:cs typeface="+mn-lt"/>
            </a:endParaRPr>
          </a:p>
          <a:p>
            <a:pPr marL="0" indent="0" defTabSz="914400">
              <a:lnSpc>
                <a:spcPct val="90000"/>
              </a:lnSpc>
              <a:buFont typeface="Arial" panose="020B0604020202020204" pitchFamily="34" charset="0"/>
              <a:buNone/>
            </a:pPr>
            <a:r>
              <a:rPr lang="en-US" sz="9600" dirty="0">
                <a:ea typeface="+mn-lt"/>
                <a:cs typeface="+mn-lt"/>
                <a:sym typeface="+mn-ea"/>
              </a:rPr>
              <a:t>E-mails that try to get data from you by pretending to be from a bank or other business.  </a:t>
            </a:r>
            <a:endParaRPr lang="en-US" sz="9600" dirty="0">
              <a:ea typeface="+mn-ea"/>
              <a:cs typeface="+mn-cs"/>
            </a:endParaRPr>
          </a:p>
          <a:p>
            <a:pPr marL="169545" indent="-228600" defTabSz="914400">
              <a:lnSpc>
                <a:spcPct val="90000"/>
              </a:lnSpc>
              <a:buFont typeface="Arial" panose="020B0604020202020204" pitchFamily="34" charset="0"/>
              <a:buChar char="•"/>
            </a:pPr>
            <a:r>
              <a:rPr lang="en-US" sz="9600" b="1" dirty="0">
                <a:ea typeface="+mn-lt"/>
                <a:cs typeface="+mn-lt"/>
                <a:sym typeface="+mn-ea"/>
              </a:rPr>
              <a:t>Spyware</a:t>
            </a:r>
            <a:endParaRPr lang="en-US" sz="9600" b="1" dirty="0">
              <a:ea typeface="+mn-ea"/>
              <a:cs typeface="Arial" panose="020B0604020202020204"/>
            </a:endParaRPr>
          </a:p>
          <a:p>
            <a:pPr marL="0" indent="0" defTabSz="914400">
              <a:lnSpc>
                <a:spcPct val="90000"/>
              </a:lnSpc>
              <a:buFont typeface="Arial" panose="020B0604020202020204" pitchFamily="34" charset="0"/>
              <a:buNone/>
            </a:pPr>
            <a:r>
              <a:rPr lang="en-US" sz="9600" dirty="0">
                <a:ea typeface="+mn-lt"/>
                <a:cs typeface="+mn-lt"/>
                <a:sym typeface="+mn-ea"/>
              </a:rPr>
              <a:t>Malware that collects data from your computer. Some spyware records everything you type.</a:t>
            </a:r>
            <a:endParaRPr lang="en-US" sz="1600" dirty="0">
              <a:ea typeface="+mn-ea"/>
              <a:cs typeface="Arial" panose="020B0604020202020204"/>
            </a:endParaRPr>
          </a:p>
          <a:p>
            <a:pPr marL="0" indent="0" defTabSz="1219170">
              <a:buNone/>
            </a:pPr>
            <a:endParaRPr lang="en-US" sz="9600" dirty="0"/>
          </a:p>
          <a:p>
            <a:pPr marL="226054" indent="-304792" defTabSz="1219170"/>
            <a:endParaRPr lang="en-US" sz="1467" dirty="0">
              <a:cs typeface="Arial" panose="020B0604020202020204"/>
            </a:endParaRPr>
          </a:p>
          <a:p>
            <a:pPr marL="226054" indent="-304792" defTabSz="1219170"/>
            <a:endParaRPr lang="en-US" sz="1467" dirty="0">
              <a:cs typeface="Arial" panose="020B0604020202020204"/>
            </a:endParaRPr>
          </a:p>
          <a:p>
            <a:pPr marL="0" indent="-304792" defTabSz="1219170"/>
            <a:endParaRPr lang="en-US" altLang="en-US" sz="1467" dirty="0">
              <a:cs typeface="Arial" panose="020B0604020202020204"/>
            </a:endParaRPr>
          </a:p>
        </p:txBody>
      </p:sp>
      <p:sp>
        <p:nvSpPr>
          <p:cNvPr id="79" name="Rectangle 78"/>
          <p:cNvSpPr>
            <a:spLocks noGrp="1" noRot="1" noChangeAspect="1" noMove="1" noResize="1" noEditPoints="1" noAdjustHandles="1" noChangeArrowheads="1" noChangeShapeType="1" noTextEdit="1"/>
          </p:cNvSpPr>
          <p:nvPr/>
        </p:nvSpPr>
        <p:spPr>
          <a:xfrm flipH="1">
            <a:off x="10697669" y="0"/>
            <a:ext cx="1494331" cy="6858000"/>
          </a:xfrm>
          <a:prstGeom prst="rect">
            <a:avLst/>
          </a:prstGeom>
          <a:solidFill>
            <a:srgbClr val="2E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p:nvPicPr>
        <p:blipFill rotWithShape="1">
          <a:blip r:embed="rId3"/>
          <a:srcRect l="14630" r="13417" b="1"/>
          <a:stretch>
            <a:fillRect/>
          </a:stretch>
        </p:blipFill>
        <p:spPr>
          <a:xfrm>
            <a:off x="7942219" y="686979"/>
            <a:ext cx="1967653" cy="1907623"/>
          </a:xfrm>
          <a:prstGeom prst="rect">
            <a:avLst/>
          </a:prstGeom>
        </p:spPr>
      </p:pic>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lnSpc>
                <a:spcPct val="90000"/>
              </a:lnSpc>
              <a:spcAft>
                <a:spcPts val="800"/>
              </a:spcAft>
              <a:defRPr/>
            </a:pPr>
            <a:fld id="{2F5CCB13-0A32-4557-88E9-079F0C330695}" type="slidenum">
              <a:rPr lang="en-US" kern="0" smtClean="0">
                <a:solidFill>
                  <a:srgbClr val="595959"/>
                </a:solidFill>
              </a:rPr>
              <a:pPr defTabSz="386080">
                <a:lnSpc>
                  <a:spcPct val="90000"/>
                </a:lnSpc>
                <a:spcAft>
                  <a:spcPts val="800"/>
                </a:spcAft>
                <a:defRPr/>
              </a:pPr>
              <a:t>10</a:t>
            </a:fld>
            <a:endParaRPr lang="en-US" sz="1600">
              <a:solidFill>
                <a:prstClr val="black">
                  <a:tint val="75000"/>
                </a:prstClr>
              </a:solidFill>
              <a:latin typeface="Calibri" panose="020F0502020204030204"/>
            </a:endParaRPr>
          </a:p>
        </p:txBody>
      </p:sp>
      <p:sp>
        <p:nvSpPr>
          <p:cNvPr id="11" name="Title 1">
            <a:extLst>
              <a:ext uri="{FF2B5EF4-FFF2-40B4-BE49-F238E27FC236}">
                <a16:creationId xmlns:a16="http://schemas.microsoft.com/office/drawing/2014/main" id="{751F659D-0299-459D-B752-7D4B9106CDBE}"/>
              </a:ext>
            </a:extLst>
          </p:cNvPr>
          <p:cNvSpPr>
            <a:spLocks noGrp="1"/>
          </p:cNvSpPr>
          <p:nvPr>
            <p:ph type="title"/>
          </p:nvPr>
        </p:nvSpPr>
        <p:spPr>
          <a:xfrm>
            <a:off x="589559" y="856181"/>
            <a:ext cx="5314851" cy="1128068"/>
          </a:xfrm>
        </p:spPr>
        <p:txBody>
          <a:bodyPr vert="horz" lIns="121920" tIns="60960" rIns="121920" bIns="60960" rtlCol="0" anchor="ctr">
            <a:normAutofit fontScale="90000"/>
          </a:bodyPr>
          <a:lstStyle/>
          <a:p>
            <a:pPr defTabSz="1219170"/>
            <a:r>
              <a:rPr lang="en-US" altLang="en-US" sz="4933" b="1" dirty="0"/>
              <a:t>Cyber </a:t>
            </a:r>
            <a:r>
              <a:rPr lang="en-US" altLang="en-US" sz="4900" b="1" dirty="0"/>
              <a:t>Security Terms</a:t>
            </a:r>
          </a:p>
        </p:txBody>
      </p:sp>
    </p:spTree>
    <p:extLst>
      <p:ext uri="{BB962C8B-B14F-4D97-AF65-F5344CB8AC3E}">
        <p14:creationId xmlns:p14="http://schemas.microsoft.com/office/powerpoint/2010/main" val="38339652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1" y="1"/>
            <a:ext cx="12191999" cy="6857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a:grpSpLocks noGrp="1" noUngrp="1" noRot="1" noChangeAspect="1" noMove="1" noResize="1"/>
          </p:cNvGrpSpPr>
          <p:nvPr/>
        </p:nvGrpSpPr>
        <p:grpSpPr>
          <a:xfrm>
            <a:off x="0" y="1083485"/>
            <a:ext cx="355195" cy="673460"/>
            <a:chOff x="0" y="823811"/>
            <a:chExt cx="355196" cy="673460"/>
          </a:xfrm>
          <a:solidFill>
            <a:srgbClr val="2E8A44"/>
          </a:solidFill>
        </p:grpSpPr>
        <p:sp>
          <p:nvSpPr>
            <p:cNvPr id="74" name="Rectangle 73"/>
            <p:cNvSpPr/>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 name="Content Placeholder 2"/>
          <p:cNvSpPr>
            <a:spLocks noGrp="1"/>
          </p:cNvSpPr>
          <p:nvPr>
            <p:ph idx="1"/>
          </p:nvPr>
        </p:nvSpPr>
        <p:spPr>
          <a:xfrm>
            <a:off x="306089" y="3061325"/>
            <a:ext cx="10085493" cy="2082176"/>
          </a:xfrm>
        </p:spPr>
        <p:txBody>
          <a:bodyPr vert="horz" lIns="121920" tIns="60960" rIns="121920" bIns="60960" rtlCol="0" anchor="ctr">
            <a:normAutofit fontScale="55000" lnSpcReduction="20000"/>
          </a:bodyPr>
          <a:lstStyle/>
          <a:p>
            <a:pPr marL="0" indent="0" defTabSz="1219170">
              <a:buNone/>
            </a:pPr>
            <a:endParaRPr lang="en-US" sz="9600" dirty="0">
              <a:cs typeface="Arial" panose="020B0604020202020204"/>
            </a:endParaRPr>
          </a:p>
          <a:p>
            <a:pPr marL="169545" indent="-228600" defTabSz="914400">
              <a:lnSpc>
                <a:spcPct val="90000"/>
              </a:lnSpc>
              <a:buFont typeface="Arial" panose="020B0604020202020204" pitchFamily="34" charset="0"/>
              <a:buChar char="•"/>
            </a:pPr>
            <a:r>
              <a:rPr lang="en-US" sz="4700" b="1" dirty="0">
                <a:ea typeface="+mn-lt"/>
                <a:cs typeface="+mn-lt"/>
                <a:sym typeface="+mn-ea"/>
              </a:rPr>
              <a:t>Cybersquatting</a:t>
            </a:r>
            <a:endParaRPr lang="en-US" sz="4700" dirty="0">
              <a:ea typeface="+mn-lt"/>
              <a:cs typeface="+mn-lt"/>
            </a:endParaRPr>
          </a:p>
          <a:p>
            <a:pPr marL="0" indent="0" defTabSz="914400">
              <a:lnSpc>
                <a:spcPct val="90000"/>
              </a:lnSpc>
              <a:buNone/>
            </a:pPr>
            <a:r>
              <a:rPr lang="en-US" sz="4700" dirty="0">
                <a:solidFill>
                  <a:schemeClr val="tx1">
                    <a:lumMod val="50000"/>
                  </a:schemeClr>
                </a:solidFill>
                <a:ea typeface="+mn-lt"/>
                <a:cs typeface="+mn-lt"/>
                <a:sym typeface="+mn-ea"/>
              </a:rPr>
              <a:t>Scammers may register a Web address that looks like it belongs to a legitimate business, or one that can easily be typed be accident when navigating to a legitimate Web site</a:t>
            </a:r>
          </a:p>
          <a:p>
            <a:pPr marL="226054" indent="-304792" defTabSz="1219170"/>
            <a:endParaRPr lang="en-US" sz="1467" dirty="0">
              <a:cs typeface="Arial" panose="020B0604020202020204"/>
            </a:endParaRPr>
          </a:p>
          <a:p>
            <a:pPr marL="226054" indent="-304792" defTabSz="1219170"/>
            <a:endParaRPr lang="en-US" sz="1467" dirty="0">
              <a:cs typeface="Arial" panose="020B0604020202020204"/>
            </a:endParaRPr>
          </a:p>
          <a:p>
            <a:pPr marL="0" indent="-304792" defTabSz="1219170"/>
            <a:endParaRPr lang="en-US" altLang="en-US" sz="1467" dirty="0">
              <a:cs typeface="Arial" panose="020B0604020202020204"/>
            </a:endParaRPr>
          </a:p>
        </p:txBody>
      </p:sp>
      <p:sp>
        <p:nvSpPr>
          <p:cNvPr id="79" name="Rectangle 78"/>
          <p:cNvSpPr>
            <a:spLocks noGrp="1" noRot="1" noChangeAspect="1" noMove="1" noResize="1" noEditPoints="1" noAdjustHandles="1" noChangeArrowheads="1" noChangeShapeType="1" noTextEdit="1"/>
          </p:cNvSpPr>
          <p:nvPr/>
        </p:nvSpPr>
        <p:spPr>
          <a:xfrm flipH="1">
            <a:off x="10697669" y="0"/>
            <a:ext cx="1494331" cy="6858000"/>
          </a:xfrm>
          <a:prstGeom prst="rect">
            <a:avLst/>
          </a:prstGeom>
          <a:solidFill>
            <a:srgbClr val="2E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p:nvPicPr>
        <p:blipFill rotWithShape="1">
          <a:blip r:embed="rId3"/>
          <a:srcRect l="14630" r="13417" b="1"/>
          <a:stretch>
            <a:fillRect/>
          </a:stretch>
        </p:blipFill>
        <p:spPr>
          <a:xfrm>
            <a:off x="7942219" y="686979"/>
            <a:ext cx="1967653" cy="1907623"/>
          </a:xfrm>
          <a:prstGeom prst="rect">
            <a:avLst/>
          </a:prstGeom>
        </p:spPr>
      </p:pic>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lnSpc>
                <a:spcPct val="90000"/>
              </a:lnSpc>
              <a:spcAft>
                <a:spcPts val="800"/>
              </a:spcAft>
              <a:defRPr/>
            </a:pPr>
            <a:fld id="{2F5CCB13-0A32-4557-88E9-079F0C330695}" type="slidenum">
              <a:rPr lang="en-US" kern="0" smtClean="0">
                <a:solidFill>
                  <a:srgbClr val="595959"/>
                </a:solidFill>
              </a:rPr>
              <a:pPr defTabSz="386080">
                <a:lnSpc>
                  <a:spcPct val="90000"/>
                </a:lnSpc>
                <a:spcAft>
                  <a:spcPts val="800"/>
                </a:spcAft>
                <a:defRPr/>
              </a:pPr>
              <a:t>11</a:t>
            </a:fld>
            <a:endParaRPr lang="en-US" sz="1600">
              <a:solidFill>
                <a:prstClr val="black">
                  <a:tint val="75000"/>
                </a:prstClr>
              </a:solidFill>
              <a:latin typeface="Calibri" panose="020F0502020204030204"/>
            </a:endParaRPr>
          </a:p>
        </p:txBody>
      </p:sp>
      <p:sp>
        <p:nvSpPr>
          <p:cNvPr id="11" name="Title 1">
            <a:extLst>
              <a:ext uri="{FF2B5EF4-FFF2-40B4-BE49-F238E27FC236}">
                <a16:creationId xmlns:a16="http://schemas.microsoft.com/office/drawing/2014/main" id="{751F659D-0299-459D-B752-7D4B9106CDBE}"/>
              </a:ext>
            </a:extLst>
          </p:cNvPr>
          <p:cNvSpPr>
            <a:spLocks noGrp="1"/>
          </p:cNvSpPr>
          <p:nvPr>
            <p:ph type="title"/>
          </p:nvPr>
        </p:nvSpPr>
        <p:spPr>
          <a:xfrm>
            <a:off x="589559" y="856181"/>
            <a:ext cx="5314851" cy="1128068"/>
          </a:xfrm>
        </p:spPr>
        <p:txBody>
          <a:bodyPr vert="horz" lIns="121920" tIns="60960" rIns="121920" bIns="60960" rtlCol="0" anchor="ctr">
            <a:normAutofit fontScale="90000"/>
          </a:bodyPr>
          <a:lstStyle/>
          <a:p>
            <a:pPr defTabSz="1219170"/>
            <a:r>
              <a:rPr lang="en-US" altLang="en-US" sz="4933" b="1" dirty="0"/>
              <a:t>Cyber </a:t>
            </a:r>
            <a:r>
              <a:rPr lang="en-US" altLang="en-US" sz="4900" b="1" dirty="0"/>
              <a:t>Security Terms</a:t>
            </a:r>
          </a:p>
        </p:txBody>
      </p:sp>
    </p:spTree>
    <p:extLst>
      <p:ext uri="{BB962C8B-B14F-4D97-AF65-F5344CB8AC3E}">
        <p14:creationId xmlns:p14="http://schemas.microsoft.com/office/powerpoint/2010/main" val="274345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nvSpPr>
        <p:spPr>
          <a:xfrm>
            <a:off x="0" y="1"/>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Computer script on a screen"/>
          <p:cNvPicPr>
            <a:picLocks noChangeAspect="1"/>
          </p:cNvPicPr>
          <p:nvPr/>
        </p:nvPicPr>
        <p:blipFill rotWithShape="1">
          <a:blip r:embed="rId3">
            <a:alphaModFix amt="50000"/>
          </a:blip>
          <a:srcRect t="7017" b="8714"/>
          <a:stretch>
            <a:fillRect/>
          </a:stretch>
        </p:blipFill>
        <p:spPr>
          <a:xfrm>
            <a:off x="27" y="13"/>
            <a:ext cx="12191973" cy="6857987"/>
          </a:xfrm>
          <a:prstGeom prst="rect">
            <a:avLst/>
          </a:prstGeom>
          <a:noFill/>
        </p:spPr>
      </p:pic>
      <p:sp>
        <p:nvSpPr>
          <p:cNvPr id="2" name="Title 1"/>
          <p:cNvSpPr>
            <a:spLocks noGrp="1"/>
          </p:cNvSpPr>
          <p:nvPr>
            <p:ph type="title"/>
          </p:nvPr>
        </p:nvSpPr>
        <p:spPr>
          <a:xfrm>
            <a:off x="1524000" y="1122362"/>
            <a:ext cx="9144000" cy="2900519"/>
          </a:xfrm>
        </p:spPr>
        <p:txBody>
          <a:bodyPr vert="horz" lIns="121920" tIns="60960" rIns="121920" bIns="60960" rtlCol="0" anchor="b">
            <a:normAutofit/>
          </a:bodyPr>
          <a:lstStyle/>
          <a:p>
            <a:pPr algn="ctr" defTabSz="1219170"/>
            <a:r>
              <a:rPr lang="en-US" sz="8000">
                <a:solidFill>
                  <a:srgbClr val="FFFFFF"/>
                </a:solidFill>
              </a:rPr>
              <a:t>Safeguarding Your Online Privacy</a:t>
            </a:r>
          </a:p>
        </p:txBody>
      </p:sp>
      <p:sp>
        <p:nvSpPr>
          <p:cNvPr id="8"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1219170">
              <a:spcAft>
                <a:spcPts val="800"/>
              </a:spcAft>
              <a:defRPr/>
            </a:pPr>
            <a:fld id="{2F5CCB13-0A32-4557-88E9-079F0C330695}" type="slidenum">
              <a:rPr lang="en-US" kern="0" smtClean="0">
                <a:solidFill>
                  <a:srgbClr val="595959"/>
                </a:solidFill>
              </a:rPr>
              <a:pPr defTabSz="386080">
                <a:defRPr/>
              </a:pPr>
              <a:t>12</a:t>
            </a:fld>
            <a:endParaRPr lang="en-US" sz="1200">
              <a:solidFill>
                <a:srgbClr val="FFFFFF"/>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1" y="1"/>
            <a:ext cx="12191999" cy="6857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42" name="Title 1"/>
          <p:cNvSpPr>
            <a:spLocks noGrp="1"/>
          </p:cNvSpPr>
          <p:nvPr>
            <p:ph type="title"/>
          </p:nvPr>
        </p:nvSpPr>
        <p:spPr>
          <a:xfrm>
            <a:off x="589560" y="856181"/>
            <a:ext cx="4560584" cy="1128068"/>
          </a:xfrm>
        </p:spPr>
        <p:txBody>
          <a:bodyPr vert="horz" lIns="121920" tIns="60960" rIns="121920" bIns="60960" rtlCol="0" anchor="ctr">
            <a:normAutofit/>
          </a:bodyPr>
          <a:lstStyle/>
          <a:p>
            <a:pPr defTabSz="1219170"/>
            <a:r>
              <a:rPr lang="en-US" altLang="en-US" sz="2267" b="1" dirty="0">
                <a:cs typeface="Arial" panose="020B0604020202020204"/>
              </a:rPr>
              <a:t>T</a:t>
            </a:r>
            <a:r>
              <a:rPr lang="en-US" altLang="en-US" sz="2933" b="1" dirty="0">
                <a:cs typeface="Arial" panose="020B0604020202020204"/>
              </a:rPr>
              <a:t>ools to use:</a:t>
            </a:r>
          </a:p>
        </p:txBody>
      </p:sp>
      <p:grpSp>
        <p:nvGrpSpPr>
          <p:cNvPr id="73" name="Group 72"/>
          <p:cNvGrpSpPr>
            <a:grpSpLocks noGrp="1" noUngrp="1" noRot="1" noChangeAspect="1" noMove="1" noResize="1"/>
          </p:cNvGrpSpPr>
          <p:nvPr/>
        </p:nvGrpSpPr>
        <p:grpSpPr>
          <a:xfrm>
            <a:off x="0" y="1083485"/>
            <a:ext cx="355195" cy="673460"/>
            <a:chOff x="0" y="823811"/>
            <a:chExt cx="355196" cy="673460"/>
          </a:xfrm>
          <a:solidFill>
            <a:srgbClr val="2E8A44"/>
          </a:solidFill>
        </p:grpSpPr>
        <p:sp>
          <p:nvSpPr>
            <p:cNvPr id="74" name="Rectangle 73"/>
            <p:cNvSpPr/>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7" name="Rectangle 76"/>
          <p:cNvSpPr>
            <a:spLocks noGrp="1" noRot="1" noChangeAspect="1" noMove="1" noResize="1" noEditPoints="1" noAdjustHandles="1" noChangeArrowheads="1" noChangeShapeType="1" noTextEdit="1"/>
          </p:cNvSpPr>
          <p:nvPr/>
        </p:nvSpPr>
        <p:spPr>
          <a:xfrm flipH="1">
            <a:off x="665084" y="2090568"/>
            <a:ext cx="4297680" cy="27432"/>
          </a:xfrm>
          <a:prstGeom prst="rect">
            <a:avLst/>
          </a:prstGeom>
          <a:solidFill>
            <a:srgbClr val="2E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p:cNvSpPr>
            <a:spLocks noGrp="1"/>
          </p:cNvSpPr>
          <p:nvPr>
            <p:ph idx="1"/>
          </p:nvPr>
        </p:nvSpPr>
        <p:spPr>
          <a:xfrm>
            <a:off x="590974" y="2330873"/>
            <a:ext cx="5356860" cy="4160520"/>
          </a:xfrm>
        </p:spPr>
        <p:txBody>
          <a:bodyPr vert="horz" lIns="121920" tIns="60960" rIns="121920" bIns="60960" rtlCol="0" anchor="ctr">
            <a:normAutofit fontScale="97500"/>
          </a:bodyPr>
          <a:lstStyle/>
          <a:p>
            <a:pPr marL="226054" indent="-304792" defTabSz="1219170"/>
            <a:r>
              <a:rPr lang="en-US" sz="2933" dirty="0">
                <a:ea typeface="+mn-lt"/>
                <a:cs typeface="+mn-lt"/>
              </a:rPr>
              <a:t>Browser and antivirus updates</a:t>
            </a:r>
          </a:p>
          <a:p>
            <a:pPr marL="226054" indent="-304792" defTabSz="1219170"/>
            <a:r>
              <a:rPr lang="en-US" sz="2933" dirty="0">
                <a:ea typeface="+mn-lt"/>
                <a:cs typeface="+mn-lt"/>
              </a:rPr>
              <a:t>Clearing browser cache</a:t>
            </a:r>
          </a:p>
          <a:p>
            <a:pPr marL="226054" indent="-304792" defTabSz="1219170"/>
            <a:r>
              <a:rPr lang="en-US" sz="2933" dirty="0">
                <a:ea typeface="+mn-lt"/>
                <a:cs typeface="+mn-lt"/>
              </a:rPr>
              <a:t>Privacy policies</a:t>
            </a:r>
          </a:p>
          <a:p>
            <a:pPr marL="226054" indent="-304792" defTabSz="1219170"/>
            <a:r>
              <a:rPr lang="en-US" sz="2933" dirty="0">
                <a:ea typeface="+mn-lt"/>
                <a:cs typeface="+mn-lt"/>
              </a:rPr>
              <a:t> Private browsing tools</a:t>
            </a:r>
          </a:p>
          <a:p>
            <a:pPr marL="226054" indent="-304792" defTabSz="1219170"/>
            <a:r>
              <a:rPr lang="en-US" sz="2933" dirty="0">
                <a:ea typeface="+mn-lt"/>
                <a:cs typeface="+mn-lt"/>
              </a:rPr>
              <a:t> Secure sites</a:t>
            </a:r>
          </a:p>
          <a:p>
            <a:pPr marL="0" indent="0" defTabSz="1219170">
              <a:buNone/>
            </a:pPr>
            <a:r>
              <a:rPr lang="en-US" sz="2933" dirty="0">
                <a:ea typeface="+mn-lt"/>
                <a:cs typeface="+mn-lt"/>
              </a:rPr>
              <a:t>(Practical implementation of the tools)</a:t>
            </a:r>
          </a:p>
          <a:p>
            <a:pPr marL="226054" indent="-304792" defTabSz="1219170"/>
            <a:endParaRPr lang="en-US" sz="2933" dirty="0">
              <a:ea typeface="+mn-lt"/>
              <a:cs typeface="+mn-lt"/>
            </a:endParaRPr>
          </a:p>
        </p:txBody>
      </p:sp>
      <p:sp>
        <p:nvSpPr>
          <p:cNvPr id="79" name="Rectangle 78"/>
          <p:cNvSpPr>
            <a:spLocks noGrp="1" noRot="1" noChangeAspect="1" noMove="1" noResize="1" noEditPoints="1" noAdjustHandles="1" noChangeArrowheads="1" noChangeShapeType="1" noTextEdit="1"/>
          </p:cNvSpPr>
          <p:nvPr/>
        </p:nvSpPr>
        <p:spPr>
          <a:xfrm flipH="1">
            <a:off x="10697669" y="0"/>
            <a:ext cx="1494331" cy="6858000"/>
          </a:xfrm>
          <a:prstGeom prst="rect">
            <a:avLst/>
          </a:prstGeom>
          <a:solidFill>
            <a:srgbClr val="2E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p:nvPicPr>
        <p:blipFill rotWithShape="1">
          <a:blip r:embed="rId3"/>
          <a:srcRect r="-2" b="8293"/>
          <a:stretch>
            <a:fillRect/>
          </a:stretch>
        </p:blipFill>
        <p:spPr>
          <a:xfrm>
            <a:off x="5977467" y="1511301"/>
            <a:ext cx="4690533" cy="4547447"/>
          </a:xfrm>
          <a:prstGeom prst="rect">
            <a:avLst/>
          </a:prstGeom>
        </p:spPr>
      </p:pic>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1219170">
              <a:lnSpc>
                <a:spcPct val="90000"/>
              </a:lnSpc>
              <a:spcAft>
                <a:spcPts val="800"/>
              </a:spcAft>
              <a:defRPr/>
            </a:pPr>
            <a:fld id="{2F5CCB13-0A32-4557-88E9-079F0C330695}" type="slidenum">
              <a:rPr lang="en-US" kern="0" smtClean="0">
                <a:solidFill>
                  <a:srgbClr val="595959"/>
                </a:solidFill>
              </a:rPr>
              <a:pPr defTabSz="386080">
                <a:defRPr/>
              </a:pPr>
              <a:t>13</a:t>
            </a:fld>
            <a:endParaRPr lang="en-US" sz="1600">
              <a:solidFill>
                <a:prstClr val="black">
                  <a:tint val="75000"/>
                </a:prstClr>
              </a:solidFill>
              <a:latin typeface="Calibri" panose="020F0502020204030204"/>
            </a:endParaRPr>
          </a:p>
        </p:txBody>
      </p:sp>
      <p:sp>
        <p:nvSpPr>
          <p:cNvPr id="5" name="TextBox 4"/>
          <p:cNvSpPr txBox="1"/>
          <p:nvPr/>
        </p:nvSpPr>
        <p:spPr>
          <a:xfrm>
            <a:off x="4267200" y="3124201"/>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spAutoFit/>
          </a:bodyPr>
          <a:lstStyle/>
          <a:p>
            <a:pPr algn="l"/>
            <a:endParaRPr lang="en-US" sz="2400" dirty="0">
              <a:latin typeface="Arial" panose="020B0604020202020204"/>
              <a:ea typeface="MS PGothic" panose="020B0600070205080204" pitchFamily="34" charset="-128"/>
              <a:cs typeface="Arial" panose="020B0604020202020204"/>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nvSpPr>
        <p:spPr>
          <a:xfrm>
            <a:off x="0" y="1"/>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Computer script on a screen"/>
          <p:cNvPicPr>
            <a:picLocks noChangeAspect="1"/>
          </p:cNvPicPr>
          <p:nvPr/>
        </p:nvPicPr>
        <p:blipFill rotWithShape="1">
          <a:blip r:embed="rId3">
            <a:alphaModFix amt="50000"/>
          </a:blip>
          <a:srcRect t="7017" b="8714"/>
          <a:stretch>
            <a:fillRect/>
          </a:stretch>
        </p:blipFill>
        <p:spPr>
          <a:xfrm>
            <a:off x="27" y="13"/>
            <a:ext cx="12191973" cy="6857987"/>
          </a:xfrm>
          <a:prstGeom prst="rect">
            <a:avLst/>
          </a:prstGeom>
          <a:noFill/>
        </p:spPr>
      </p:pic>
      <p:sp>
        <p:nvSpPr>
          <p:cNvPr id="2" name="Title 1"/>
          <p:cNvSpPr>
            <a:spLocks noGrp="1"/>
          </p:cNvSpPr>
          <p:nvPr>
            <p:ph type="title"/>
          </p:nvPr>
        </p:nvSpPr>
        <p:spPr>
          <a:xfrm>
            <a:off x="1524000" y="1122362"/>
            <a:ext cx="9144000" cy="2900519"/>
          </a:xfrm>
        </p:spPr>
        <p:txBody>
          <a:bodyPr vert="horz" lIns="121920" tIns="60960" rIns="121920" bIns="60960" rtlCol="0" anchor="b">
            <a:normAutofit/>
          </a:bodyPr>
          <a:lstStyle/>
          <a:p>
            <a:pPr algn="ctr" defTabSz="1219170"/>
            <a:r>
              <a:rPr lang="en-US" sz="8000">
                <a:solidFill>
                  <a:srgbClr val="FFFFFF"/>
                </a:solidFill>
              </a:rPr>
              <a:t>Time for Activity and  Win a Prize! </a:t>
            </a:r>
          </a:p>
        </p:txBody>
      </p:sp>
      <p:sp>
        <p:nvSpPr>
          <p:cNvPr id="8"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1219170">
              <a:spcAft>
                <a:spcPts val="800"/>
              </a:spcAft>
              <a:defRPr/>
            </a:pPr>
            <a:fld id="{2F5CCB13-0A32-4557-88E9-079F0C330695}" type="slidenum">
              <a:rPr lang="en-US" kern="0" smtClean="0">
                <a:solidFill>
                  <a:srgbClr val="595959"/>
                </a:solidFill>
              </a:rPr>
              <a:pPr defTabSz="386080">
                <a:defRPr/>
              </a:pPr>
              <a:t>14</a:t>
            </a:fld>
            <a:endParaRPr lang="en-US" sz="1200">
              <a:solidFill>
                <a:srgbClr val="FFFFFF"/>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244"/>
          <p:cNvPicPr>
            <a:picLocks noChangeAspect="1"/>
          </p:cNvPicPr>
          <p:nvPr/>
        </p:nvPicPr>
        <p:blipFill rotWithShape="1">
          <a:blip r:embed="rId3"/>
          <a:srcRect t="12751" r="9085" b="15710"/>
          <a:stretch>
            <a:fillRect/>
          </a:stretch>
        </p:blipFill>
        <p:spPr>
          <a:xfrm>
            <a:off x="27" y="13"/>
            <a:ext cx="12191973" cy="6857987"/>
          </a:xfrm>
          <a:prstGeom prst="rect">
            <a:avLst/>
          </a:prstGeom>
        </p:spPr>
      </p:pic>
      <p:sp>
        <p:nvSpPr>
          <p:cNvPr id="73" name="Rectangle 72"/>
          <p:cNvSpPr>
            <a:spLocks noGrp="1" noRot="1" noChangeAspect="1" noMove="1" noResize="1" noEditPoints="1" noAdjustHandles="1" noChangeArrowheads="1" noChangeShapeType="1" noTextEdit="1"/>
          </p:cNvSpPr>
          <p:nvPr/>
        </p:nvSpPr>
        <p:spPr>
          <a:xfrm>
            <a:off x="1" y="0"/>
            <a:ext cx="121968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0242" name="Title 1"/>
          <p:cNvSpPr>
            <a:spLocks noGrp="1"/>
          </p:cNvSpPr>
          <p:nvPr>
            <p:ph type="title"/>
          </p:nvPr>
        </p:nvSpPr>
        <p:spPr>
          <a:xfrm>
            <a:off x="838200" y="365125"/>
            <a:ext cx="10515600" cy="1325564"/>
          </a:xfrm>
        </p:spPr>
        <p:txBody>
          <a:bodyPr vert="horz" lIns="121920" tIns="60960" rIns="121920" bIns="60960" rtlCol="0" anchor="ctr">
            <a:normAutofit/>
          </a:bodyPr>
          <a:lstStyle/>
          <a:p>
            <a:pPr defTabSz="1219170"/>
            <a:r>
              <a:rPr lang="en-US" altLang="en-US" sz="5867" dirty="0"/>
              <a:t> Instructions for this Activity </a:t>
            </a:r>
          </a:p>
        </p:txBody>
      </p:sp>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1219170">
              <a:spcAft>
                <a:spcPts val="800"/>
              </a:spcAft>
              <a:defRPr/>
            </a:pPr>
            <a:fld id="{2F5CCB13-0A32-4557-88E9-079F0C330695}" type="slidenum">
              <a:rPr lang="en-US" kern="0" smtClean="0">
                <a:solidFill>
                  <a:srgbClr val="595959"/>
                </a:solidFill>
              </a:rPr>
              <a:pPr defTabSz="386080">
                <a:defRPr/>
              </a:pPr>
              <a:t>15</a:t>
            </a:fld>
            <a:endParaRPr lang="en-US" sz="1200">
              <a:solidFill>
                <a:schemeClr val="tx1">
                  <a:lumMod val="50000"/>
                  <a:lumOff val="50000"/>
                </a:schemeClr>
              </a:solidFill>
              <a:latin typeface="Calibri" panose="020F0502020204030204"/>
            </a:endParaRPr>
          </a:p>
        </p:txBody>
      </p:sp>
      <p:graphicFrame>
        <p:nvGraphicFramePr>
          <p:cNvPr id="10244" name="Content Placeholder 2"/>
          <p:cNvGraphicFramePr>
            <a:graphicFrameLocks noGrp="1"/>
          </p:cNvGraphicFramePr>
          <p:nvPr>
            <p:ph idx="1"/>
            <p:extLst>
              <p:ext uri="{D42A27DB-BD31-4B8C-83A1-F6EECF244321}">
                <p14:modId xmlns:p14="http://schemas.microsoft.com/office/powerpoint/2010/main" val="1856264167"/>
              </p:ext>
            </p:extLst>
          </p:nvPr>
        </p:nvGraphicFramePr>
        <p:xfrm>
          <a:off x="838200" y="1825624"/>
          <a:ext cx="10515600" cy="4351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1F94E545-C3D2-4CD8-B43D-D80CC56E79C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8638229" y="4535664"/>
            <a:ext cx="2452895" cy="1850305"/>
          </a:xfrm>
          <a:prstGeom prst="rect">
            <a:avLst/>
          </a:prstGeom>
        </p:spPr>
      </p:pic>
      <p:sp>
        <p:nvSpPr>
          <p:cNvPr id="8" name="TextBox 7">
            <a:extLst>
              <a:ext uri="{FF2B5EF4-FFF2-40B4-BE49-F238E27FC236}">
                <a16:creationId xmlns:a16="http://schemas.microsoft.com/office/drawing/2014/main" id="{0BC010AF-8243-4A65-8B66-A1DE774A222C}"/>
              </a:ext>
            </a:extLst>
          </p:cNvPr>
          <p:cNvSpPr txBox="1"/>
          <p:nvPr/>
        </p:nvSpPr>
        <p:spPr>
          <a:xfrm>
            <a:off x="1901801" y="7063796"/>
            <a:ext cx="3063993" cy="461665"/>
          </a:xfrm>
          <a:prstGeom prst="rect">
            <a:avLst/>
          </a:prstGeom>
          <a:noFill/>
        </p:spPr>
        <p:txBody>
          <a:bodyPr wrap="square" rtlCol="0">
            <a:spAutoFit/>
          </a:bodyPr>
          <a:lstStyle/>
          <a:p>
            <a:r>
              <a:rPr lang="en-CA" sz="1200">
                <a:hlinkClick r:id="rId10" tooltip="https://www.kittlingbooks.com/2016/06/the-winners-of-my-recommended-shelf.html"/>
              </a:rPr>
              <a:t>This Photo</a:t>
            </a:r>
            <a:r>
              <a:rPr lang="en-CA" sz="1200"/>
              <a:t> by Unknown Author is licensed under </a:t>
            </a:r>
            <a:r>
              <a:rPr lang="en-CA" sz="1200">
                <a:hlinkClick r:id="rId11" tooltip="https://creativecommons.org/licenses/by-nd/3.0/"/>
              </a:rPr>
              <a:t>CC BY-ND</a:t>
            </a:r>
            <a:endParaRPr lang="en-CA" sz="1200"/>
          </a:p>
        </p:txBody>
      </p:sp>
      <p:pic>
        <p:nvPicPr>
          <p:cNvPr id="9" name="Picture 8">
            <a:extLst>
              <a:ext uri="{FF2B5EF4-FFF2-40B4-BE49-F238E27FC236}">
                <a16:creationId xmlns:a16="http://schemas.microsoft.com/office/drawing/2014/main" id="{8F755446-8F90-4643-965F-134D20A1D3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23244" y="407528"/>
            <a:ext cx="1234773" cy="513894"/>
          </a:xfrm>
          <a:prstGeom prst="rect">
            <a:avLst/>
          </a:prstGeom>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244"/>
          <p:cNvPicPr>
            <a:picLocks noChangeAspect="1"/>
          </p:cNvPicPr>
          <p:nvPr/>
        </p:nvPicPr>
        <p:blipFill rotWithShape="1">
          <a:blip r:embed="rId3"/>
          <a:srcRect t="12751" r="9085" b="15710"/>
          <a:stretch>
            <a:fillRect/>
          </a:stretch>
        </p:blipFill>
        <p:spPr>
          <a:xfrm>
            <a:off x="27" y="13"/>
            <a:ext cx="12191973" cy="6857987"/>
          </a:xfrm>
          <a:prstGeom prst="rect">
            <a:avLst/>
          </a:prstGeom>
        </p:spPr>
      </p:pic>
      <p:sp>
        <p:nvSpPr>
          <p:cNvPr id="73" name="Rectangle 72"/>
          <p:cNvSpPr>
            <a:spLocks noGrp="1" noRot="1" noChangeAspect="1" noMove="1" noResize="1" noEditPoints="1" noAdjustHandles="1" noChangeArrowheads="1" noChangeShapeType="1" noTextEdit="1"/>
          </p:cNvSpPr>
          <p:nvPr/>
        </p:nvSpPr>
        <p:spPr>
          <a:xfrm>
            <a:off x="1" y="0"/>
            <a:ext cx="121968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0242" name="Title 1"/>
          <p:cNvSpPr>
            <a:spLocks noGrp="1"/>
          </p:cNvSpPr>
          <p:nvPr>
            <p:ph type="title"/>
          </p:nvPr>
        </p:nvSpPr>
        <p:spPr>
          <a:xfrm>
            <a:off x="838200" y="365125"/>
            <a:ext cx="10515600" cy="1325564"/>
          </a:xfrm>
        </p:spPr>
        <p:txBody>
          <a:bodyPr vert="horz" lIns="121920" tIns="60960" rIns="121920" bIns="60960" rtlCol="0" anchor="ctr">
            <a:normAutofit/>
          </a:bodyPr>
          <a:lstStyle/>
          <a:p>
            <a:pPr defTabSz="1219170"/>
            <a:r>
              <a:rPr lang="en-US" altLang="en-US" sz="5867"/>
              <a:t> Cyber Security Scenarios</a:t>
            </a:r>
          </a:p>
        </p:txBody>
      </p:sp>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1219170">
              <a:spcAft>
                <a:spcPts val="800"/>
              </a:spcAft>
              <a:defRPr/>
            </a:pPr>
            <a:fld id="{2F5CCB13-0A32-4557-88E9-079F0C330695}" type="slidenum">
              <a:rPr lang="en-US" kern="0" smtClean="0">
                <a:solidFill>
                  <a:srgbClr val="595959"/>
                </a:solidFill>
              </a:rPr>
              <a:pPr defTabSz="386080">
                <a:defRPr/>
              </a:pPr>
              <a:t>16</a:t>
            </a:fld>
            <a:endParaRPr lang="en-US" sz="1200">
              <a:solidFill>
                <a:schemeClr val="tx1">
                  <a:lumMod val="50000"/>
                  <a:lumOff val="50000"/>
                </a:schemeClr>
              </a:solidFill>
              <a:latin typeface="Calibri" panose="020F0502020204030204"/>
            </a:endParaRPr>
          </a:p>
        </p:txBody>
      </p:sp>
      <p:graphicFrame>
        <p:nvGraphicFramePr>
          <p:cNvPr id="10244" name="Content Placeholder 2"/>
          <p:cNvGraphicFramePr>
            <a:graphicFrameLocks noGrp="1"/>
          </p:cNvGraphicFramePr>
          <p:nvPr>
            <p:ph idx="1"/>
            <p:extLst>
              <p:ext uri="{D42A27DB-BD31-4B8C-83A1-F6EECF244321}">
                <p14:modId xmlns:p14="http://schemas.microsoft.com/office/powerpoint/2010/main" val="1688650456"/>
              </p:ext>
            </p:extLst>
          </p:nvPr>
        </p:nvGraphicFramePr>
        <p:xfrm>
          <a:off x="838200" y="1825624"/>
          <a:ext cx="10515600" cy="4351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992480D0-9E25-43B1-9BB3-8B994C3E4F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3244" y="398819"/>
            <a:ext cx="1234773" cy="513894"/>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244"/>
          <p:cNvPicPr>
            <a:picLocks noChangeAspect="1"/>
          </p:cNvPicPr>
          <p:nvPr/>
        </p:nvPicPr>
        <p:blipFill rotWithShape="1">
          <a:blip r:embed="rId3"/>
          <a:srcRect t="12751" r="9085" b="15710"/>
          <a:stretch>
            <a:fillRect/>
          </a:stretch>
        </p:blipFill>
        <p:spPr>
          <a:xfrm>
            <a:off x="27" y="13"/>
            <a:ext cx="12191973" cy="6857987"/>
          </a:xfrm>
          <a:prstGeom prst="rect">
            <a:avLst/>
          </a:prstGeom>
        </p:spPr>
      </p:pic>
      <p:sp>
        <p:nvSpPr>
          <p:cNvPr id="73" name="Rectangle 72"/>
          <p:cNvSpPr>
            <a:spLocks noGrp="1" noRot="1" noChangeAspect="1" noMove="1" noResize="1" noEditPoints="1" noAdjustHandles="1" noChangeArrowheads="1" noChangeShapeType="1" noTextEdit="1"/>
          </p:cNvSpPr>
          <p:nvPr/>
        </p:nvSpPr>
        <p:spPr>
          <a:xfrm>
            <a:off x="1" y="0"/>
            <a:ext cx="121968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0242" name="Title 1"/>
          <p:cNvSpPr>
            <a:spLocks noGrp="1"/>
          </p:cNvSpPr>
          <p:nvPr>
            <p:ph type="title"/>
          </p:nvPr>
        </p:nvSpPr>
        <p:spPr>
          <a:xfrm>
            <a:off x="838200" y="365125"/>
            <a:ext cx="10515600" cy="1325564"/>
          </a:xfrm>
        </p:spPr>
        <p:txBody>
          <a:bodyPr vert="horz" lIns="121920" tIns="60960" rIns="121920" bIns="60960" rtlCol="0" anchor="ctr">
            <a:normAutofit/>
          </a:bodyPr>
          <a:lstStyle/>
          <a:p>
            <a:pPr defTabSz="1219170"/>
            <a:r>
              <a:rPr lang="en-US" altLang="en-US" sz="5867"/>
              <a:t> Cyber Security Scenarios</a:t>
            </a:r>
          </a:p>
        </p:txBody>
      </p:sp>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1219170">
              <a:spcAft>
                <a:spcPts val="800"/>
              </a:spcAft>
              <a:defRPr/>
            </a:pPr>
            <a:fld id="{2F5CCB13-0A32-4557-88E9-079F0C330695}" type="slidenum">
              <a:rPr lang="en-US" kern="0" smtClean="0">
                <a:solidFill>
                  <a:srgbClr val="595959"/>
                </a:solidFill>
              </a:rPr>
              <a:pPr defTabSz="386080">
                <a:defRPr/>
              </a:pPr>
              <a:t>17</a:t>
            </a:fld>
            <a:endParaRPr lang="en-US" sz="1200">
              <a:solidFill>
                <a:schemeClr val="tx1">
                  <a:lumMod val="50000"/>
                  <a:lumOff val="50000"/>
                </a:schemeClr>
              </a:solidFill>
              <a:latin typeface="Calibri" panose="020F0502020204030204"/>
            </a:endParaRPr>
          </a:p>
        </p:txBody>
      </p:sp>
      <p:graphicFrame>
        <p:nvGraphicFramePr>
          <p:cNvPr id="10244" name="Content Placeholder 2"/>
          <p:cNvGraphicFramePr>
            <a:graphicFrameLocks noGrp="1"/>
          </p:cNvGraphicFramePr>
          <p:nvPr>
            <p:ph idx="1"/>
            <p:extLst>
              <p:ext uri="{D42A27DB-BD31-4B8C-83A1-F6EECF244321}">
                <p14:modId xmlns:p14="http://schemas.microsoft.com/office/powerpoint/2010/main" val="3832435052"/>
              </p:ext>
            </p:extLst>
          </p:nvPr>
        </p:nvGraphicFramePr>
        <p:xfrm>
          <a:off x="838200" y="1825624"/>
          <a:ext cx="10515600" cy="4351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EFE59F7D-32F0-4012-AABC-A1B9DD980F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3244" y="398819"/>
            <a:ext cx="1234773" cy="513894"/>
          </a:xfrm>
          <a:prstGeom prst="rect">
            <a:avLst/>
          </a:prstGeom>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244"/>
          <p:cNvPicPr>
            <a:picLocks noChangeAspect="1"/>
          </p:cNvPicPr>
          <p:nvPr/>
        </p:nvPicPr>
        <p:blipFill rotWithShape="1">
          <a:blip r:embed="rId3"/>
          <a:srcRect t="12751" r="9085" b="15710"/>
          <a:stretch>
            <a:fillRect/>
          </a:stretch>
        </p:blipFill>
        <p:spPr>
          <a:xfrm>
            <a:off x="27" y="13"/>
            <a:ext cx="12191973" cy="6857987"/>
          </a:xfrm>
          <a:prstGeom prst="rect">
            <a:avLst/>
          </a:prstGeom>
        </p:spPr>
      </p:pic>
      <p:sp>
        <p:nvSpPr>
          <p:cNvPr id="73" name="Rectangle 72"/>
          <p:cNvSpPr>
            <a:spLocks noGrp="1" noRot="1" noChangeAspect="1" noMove="1" noResize="1" noEditPoints="1" noAdjustHandles="1" noChangeArrowheads="1" noChangeShapeType="1" noTextEdit="1"/>
          </p:cNvSpPr>
          <p:nvPr/>
        </p:nvSpPr>
        <p:spPr>
          <a:xfrm>
            <a:off x="1" y="0"/>
            <a:ext cx="121968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0242" name="Title 1"/>
          <p:cNvSpPr>
            <a:spLocks noGrp="1"/>
          </p:cNvSpPr>
          <p:nvPr>
            <p:ph type="title"/>
          </p:nvPr>
        </p:nvSpPr>
        <p:spPr>
          <a:xfrm>
            <a:off x="838200" y="365125"/>
            <a:ext cx="10515600" cy="1325564"/>
          </a:xfrm>
        </p:spPr>
        <p:txBody>
          <a:bodyPr vert="horz" lIns="121920" tIns="60960" rIns="121920" bIns="60960" rtlCol="0" anchor="ctr">
            <a:normAutofit/>
          </a:bodyPr>
          <a:lstStyle/>
          <a:p>
            <a:pPr defTabSz="1219170"/>
            <a:r>
              <a:rPr lang="en-US" altLang="en-US" sz="5867"/>
              <a:t> Cyber Security Scenarios</a:t>
            </a:r>
          </a:p>
        </p:txBody>
      </p:sp>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1219170">
              <a:spcAft>
                <a:spcPts val="800"/>
              </a:spcAft>
              <a:defRPr/>
            </a:pPr>
            <a:fld id="{2F5CCB13-0A32-4557-88E9-079F0C330695}" type="slidenum">
              <a:rPr lang="en-US" kern="0" smtClean="0">
                <a:solidFill>
                  <a:srgbClr val="595959"/>
                </a:solidFill>
              </a:rPr>
              <a:pPr defTabSz="386080">
                <a:defRPr/>
              </a:pPr>
              <a:t>18</a:t>
            </a:fld>
            <a:endParaRPr lang="en-US" sz="1200">
              <a:solidFill>
                <a:schemeClr val="tx1">
                  <a:lumMod val="50000"/>
                  <a:lumOff val="50000"/>
                </a:schemeClr>
              </a:solidFill>
              <a:latin typeface="Calibri" panose="020F0502020204030204"/>
            </a:endParaRPr>
          </a:p>
        </p:txBody>
      </p:sp>
      <p:graphicFrame>
        <p:nvGraphicFramePr>
          <p:cNvPr id="10244" name="Content Placeholder 2"/>
          <p:cNvGraphicFramePr>
            <a:graphicFrameLocks noGrp="1"/>
          </p:cNvGraphicFramePr>
          <p:nvPr>
            <p:ph idx="1"/>
            <p:extLst>
              <p:ext uri="{D42A27DB-BD31-4B8C-83A1-F6EECF244321}">
                <p14:modId xmlns:p14="http://schemas.microsoft.com/office/powerpoint/2010/main" val="595906897"/>
              </p:ext>
            </p:extLst>
          </p:nvPr>
        </p:nvGraphicFramePr>
        <p:xfrm>
          <a:off x="838200" y="1825624"/>
          <a:ext cx="10515600" cy="4351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23EB48F1-82E8-45A7-891E-58CBE9AFC3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3244" y="398819"/>
            <a:ext cx="1234773" cy="513894"/>
          </a:xfrm>
          <a:prstGeom prst="rect">
            <a:avLst/>
          </a:prstGeom>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244"/>
          <p:cNvPicPr>
            <a:picLocks noChangeAspect="1"/>
          </p:cNvPicPr>
          <p:nvPr/>
        </p:nvPicPr>
        <p:blipFill rotWithShape="1">
          <a:blip r:embed="rId4"/>
          <a:srcRect t="12751" r="9085" b="15710"/>
          <a:stretch>
            <a:fillRect/>
          </a:stretch>
        </p:blipFill>
        <p:spPr>
          <a:xfrm>
            <a:off x="27" y="13"/>
            <a:ext cx="12191973" cy="6857987"/>
          </a:xfrm>
          <a:prstGeom prst="rect">
            <a:avLst/>
          </a:prstGeom>
        </p:spPr>
      </p:pic>
      <p:sp>
        <p:nvSpPr>
          <p:cNvPr id="73" name="Rectangle 72"/>
          <p:cNvSpPr>
            <a:spLocks noGrp="1" noRot="1" noChangeAspect="1" noMove="1" noResize="1" noEditPoints="1" noAdjustHandles="1" noChangeArrowheads="1" noChangeShapeType="1" noTextEdit="1"/>
          </p:cNvSpPr>
          <p:nvPr/>
        </p:nvSpPr>
        <p:spPr>
          <a:xfrm>
            <a:off x="1" y="0"/>
            <a:ext cx="121968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0242" name="Title 1"/>
          <p:cNvSpPr>
            <a:spLocks noGrp="1"/>
          </p:cNvSpPr>
          <p:nvPr>
            <p:ph type="title"/>
          </p:nvPr>
        </p:nvSpPr>
        <p:spPr>
          <a:xfrm>
            <a:off x="838200" y="365125"/>
            <a:ext cx="10515600" cy="1325564"/>
          </a:xfrm>
        </p:spPr>
        <p:txBody>
          <a:bodyPr vert="horz" lIns="121920" tIns="60960" rIns="121920" bIns="60960" rtlCol="0" anchor="ctr">
            <a:normAutofit/>
          </a:bodyPr>
          <a:lstStyle/>
          <a:p>
            <a:pPr defTabSz="1219170"/>
            <a:r>
              <a:rPr lang="en-US" altLang="en-US" sz="5867" dirty="0"/>
              <a:t> </a:t>
            </a:r>
            <a:r>
              <a:rPr lang="en-US" altLang="en-US" sz="5867" b="1" dirty="0"/>
              <a:t>Cyber Security Careers</a:t>
            </a:r>
          </a:p>
        </p:txBody>
      </p:sp>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spcAft>
                <a:spcPts val="800"/>
              </a:spcAft>
              <a:defRPr/>
            </a:pPr>
            <a:fld id="{2F5CCB13-0A32-4557-88E9-079F0C330695}" type="slidenum">
              <a:rPr lang="en-US" kern="0" smtClean="0">
                <a:solidFill>
                  <a:srgbClr val="595959"/>
                </a:solidFill>
              </a:rPr>
              <a:pPr defTabSz="386080">
                <a:spcAft>
                  <a:spcPts val="800"/>
                </a:spcAft>
                <a:defRPr/>
              </a:pPr>
              <a:t>19</a:t>
            </a:fld>
            <a:endParaRPr lang="en-US" sz="1200">
              <a:solidFill>
                <a:schemeClr val="tx1">
                  <a:lumMod val="50000"/>
                  <a:lumOff val="50000"/>
                </a:schemeClr>
              </a:solidFill>
              <a:latin typeface="Calibri" panose="020F0502020204030204"/>
            </a:endParaRPr>
          </a:p>
        </p:txBody>
      </p:sp>
      <p:pic>
        <p:nvPicPr>
          <p:cNvPr id="7" name="Picture 6">
            <a:extLst>
              <a:ext uri="{FF2B5EF4-FFF2-40B4-BE49-F238E27FC236}">
                <a16:creationId xmlns:a16="http://schemas.microsoft.com/office/drawing/2014/main" id="{23EB48F1-82E8-45A7-891E-58CBE9AFC3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244" y="398819"/>
            <a:ext cx="1234773" cy="513894"/>
          </a:xfrm>
          <a:prstGeom prst="rect">
            <a:avLst/>
          </a:prstGeom>
        </p:spPr>
      </p:pic>
      <p:pic>
        <p:nvPicPr>
          <p:cNvPr id="5" name="Online Media 4" title="An Introduction to Cybersecurity Careers">
            <a:hlinkClick r:id="" action="ppaction://media"/>
            <a:extLst>
              <a:ext uri="{FF2B5EF4-FFF2-40B4-BE49-F238E27FC236}">
                <a16:creationId xmlns:a16="http://schemas.microsoft.com/office/drawing/2014/main" id="{4508D617-C178-4202-AB5C-16BA332D4C80}"/>
              </a:ext>
            </a:extLst>
          </p:cNvPr>
          <p:cNvPicPr>
            <a:picLocks noGrp="1" noRot="1" noChangeAspect="1"/>
          </p:cNvPicPr>
          <p:nvPr>
            <p:ph idx="1"/>
            <a:videoFile r:link="rId1"/>
          </p:nvPr>
        </p:nvPicPr>
        <p:blipFill>
          <a:blip r:embed="rId6"/>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696823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72C43-13D8-B642-91A6-3E4E7232EB3E}"/>
              </a:ext>
            </a:extLst>
          </p:cNvPr>
          <p:cNvSpPr txBox="1"/>
          <p:nvPr/>
        </p:nvSpPr>
        <p:spPr>
          <a:xfrm>
            <a:off x="358346" y="2001795"/>
            <a:ext cx="11417643" cy="4555093"/>
          </a:xfrm>
          <a:prstGeom prst="rect">
            <a:avLst/>
          </a:prstGeom>
          <a:noFill/>
        </p:spPr>
        <p:txBody>
          <a:bodyPr wrap="square" rtlCol="0">
            <a:spAutoFit/>
          </a:bodyPr>
          <a:lstStyle/>
          <a:p>
            <a:r>
              <a:rPr lang="en-US" sz="2400" b="1" dirty="0">
                <a:solidFill>
                  <a:srgbClr val="0B8261"/>
                </a:solidFill>
              </a:rPr>
              <a:t>Cybersecurity – Social Media Privacy and Safety</a:t>
            </a:r>
          </a:p>
          <a:p>
            <a:endParaRPr lang="en-US" sz="2400" b="1" dirty="0">
              <a:solidFill>
                <a:srgbClr val="0B8261"/>
              </a:solidFill>
            </a:endParaRPr>
          </a:p>
          <a:p>
            <a:r>
              <a:rPr lang="en-CA" sz="2000" dirty="0"/>
              <a:t>In this session we will discuss risks related to the use of social media and cell phones, and we will share advice on how to protect yourself online.</a:t>
            </a:r>
          </a:p>
          <a:p>
            <a:endParaRPr lang="en-CA" sz="2000" dirty="0"/>
          </a:p>
          <a:p>
            <a:r>
              <a:rPr lang="en-CA" sz="2000" dirty="0"/>
              <a:t>We will also learn new Cybersecurity Terms, have time for an activity related to them and Win a Prize!!!</a:t>
            </a:r>
          </a:p>
          <a:p>
            <a:endParaRPr lang="en-CA" dirty="0"/>
          </a:p>
          <a:p>
            <a:endParaRPr lang="en-CA" dirty="0"/>
          </a:p>
          <a:p>
            <a:endParaRPr lang="en-CA" dirty="0"/>
          </a:p>
          <a:p>
            <a:endParaRPr lang="en-CA" dirty="0"/>
          </a:p>
          <a:p>
            <a:pPr algn="r"/>
            <a:r>
              <a:rPr lang="en-CA" b="1" dirty="0" err="1"/>
              <a:t>Kamaljeet</a:t>
            </a:r>
            <a:r>
              <a:rPr lang="en-CA" b="1" dirty="0"/>
              <a:t> Batra</a:t>
            </a:r>
          </a:p>
          <a:p>
            <a:pPr algn="r"/>
            <a:r>
              <a:rPr lang="en-CA" dirty="0">
                <a:hlinkClick r:id="rId3"/>
              </a:rPr>
              <a:t>Kamaljeet.batra@durhamcollege.ca</a:t>
            </a:r>
            <a:endParaRPr lang="en-CA" dirty="0"/>
          </a:p>
          <a:p>
            <a:pPr algn="r"/>
            <a:r>
              <a:rPr lang="en-CA" b="1" dirty="0"/>
              <a:t>Elizabeth Tellez</a:t>
            </a:r>
          </a:p>
          <a:p>
            <a:pPr algn="r"/>
            <a:r>
              <a:rPr lang="en-CA" dirty="0">
                <a:hlinkClick r:id="rId4"/>
              </a:rPr>
              <a:t>Elizabeth.tellez@durhamcollege.ca</a:t>
            </a:r>
            <a:endParaRPr lang="en-CA" dirty="0"/>
          </a:p>
          <a:p>
            <a:endParaRPr lang="en-CA" dirty="0"/>
          </a:p>
        </p:txBody>
      </p:sp>
    </p:spTree>
    <p:extLst>
      <p:ext uri="{BB962C8B-B14F-4D97-AF65-F5344CB8AC3E}">
        <p14:creationId xmlns:p14="http://schemas.microsoft.com/office/powerpoint/2010/main" val="225127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a:grpSpLocks noGrp="1" noUngrp="1" noRot="1" noChangeAspect="1" noMove="1" noResize="1"/>
          </p:cNvGrpSpPr>
          <p:nvPr/>
        </p:nvGrpSpPr>
        <p:grpSpPr>
          <a:xfrm>
            <a:off x="0" y="1083485"/>
            <a:ext cx="355195" cy="673460"/>
            <a:chOff x="0" y="823811"/>
            <a:chExt cx="355196" cy="673460"/>
          </a:xfrm>
          <a:solidFill>
            <a:srgbClr val="2E8A44"/>
          </a:solidFill>
        </p:grpSpPr>
        <p:sp>
          <p:nvSpPr>
            <p:cNvPr id="74" name="Rectangle 73"/>
            <p:cNvSpPr/>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9" name="Rectangle 78"/>
          <p:cNvSpPr>
            <a:spLocks noGrp="1" noRot="1" noChangeAspect="1" noMove="1" noResize="1" noEditPoints="1" noAdjustHandles="1" noChangeArrowheads="1" noChangeShapeType="1" noTextEdit="1"/>
          </p:cNvSpPr>
          <p:nvPr/>
        </p:nvSpPr>
        <p:spPr>
          <a:xfrm flipH="1">
            <a:off x="10697669" y="0"/>
            <a:ext cx="1494331" cy="6858000"/>
          </a:xfrm>
          <a:prstGeom prst="rect">
            <a:avLst/>
          </a:prstGeom>
          <a:solidFill>
            <a:srgbClr val="2E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p:nvPicPr>
        <p:blipFill rotWithShape="1">
          <a:blip r:embed="rId3"/>
          <a:srcRect l="14630" r="13417" b="1"/>
          <a:stretch>
            <a:fillRect/>
          </a:stretch>
        </p:blipFill>
        <p:spPr>
          <a:xfrm>
            <a:off x="747166" y="5297208"/>
            <a:ext cx="1056024" cy="1023807"/>
          </a:xfrm>
          <a:prstGeom prst="rect">
            <a:avLst/>
          </a:prstGeom>
        </p:spPr>
      </p:pic>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lnSpc>
                <a:spcPct val="90000"/>
              </a:lnSpc>
              <a:spcAft>
                <a:spcPts val="800"/>
              </a:spcAft>
              <a:defRPr/>
            </a:pPr>
            <a:fld id="{2F5CCB13-0A32-4557-88E9-079F0C330695}" type="slidenum">
              <a:rPr lang="en-US" kern="0" smtClean="0">
                <a:solidFill>
                  <a:srgbClr val="595959"/>
                </a:solidFill>
              </a:rPr>
              <a:pPr defTabSz="386080">
                <a:lnSpc>
                  <a:spcPct val="90000"/>
                </a:lnSpc>
                <a:spcAft>
                  <a:spcPts val="800"/>
                </a:spcAft>
                <a:defRPr/>
              </a:pPr>
              <a:t>20</a:t>
            </a:fld>
            <a:endParaRPr lang="en-US" sz="1600">
              <a:solidFill>
                <a:prstClr val="black">
                  <a:tint val="75000"/>
                </a:prstClr>
              </a:solidFill>
              <a:latin typeface="Calibri" panose="020F0502020204030204"/>
            </a:endParaRPr>
          </a:p>
        </p:txBody>
      </p:sp>
      <p:sp>
        <p:nvSpPr>
          <p:cNvPr id="6" name="Text Box 5"/>
          <p:cNvSpPr txBox="1"/>
          <p:nvPr/>
        </p:nvSpPr>
        <p:spPr>
          <a:xfrm>
            <a:off x="429261" y="355600"/>
            <a:ext cx="6719993" cy="424732"/>
          </a:xfrm>
          <a:prstGeom prst="rect">
            <a:avLst/>
          </a:prstGeom>
          <a:noFill/>
        </p:spPr>
        <p:txBody>
          <a:bodyPr wrap="square" rtlCol="0">
            <a:spAutoFit/>
          </a:bodyPr>
          <a:lstStyle/>
          <a:p>
            <a:pPr defTabSz="1219170">
              <a:lnSpc>
                <a:spcPct val="90000"/>
              </a:lnSpc>
            </a:pPr>
            <a:r>
              <a:rPr lang="en-US" sz="2400" b="1" dirty="0">
                <a:solidFill>
                  <a:schemeClr val="tx1">
                    <a:lumMod val="50000"/>
                  </a:schemeClr>
                </a:solidFill>
                <a:ea typeface="+mn-lt"/>
                <a:cs typeface="+mn-lt"/>
                <a:sym typeface="+mn-ea"/>
              </a:rPr>
              <a:t>Sources</a:t>
            </a:r>
          </a:p>
        </p:txBody>
      </p:sp>
      <p:sp>
        <p:nvSpPr>
          <p:cNvPr id="5" name="Content Placeholder 4">
            <a:extLst>
              <a:ext uri="{FF2B5EF4-FFF2-40B4-BE49-F238E27FC236}">
                <a16:creationId xmlns:a16="http://schemas.microsoft.com/office/drawing/2014/main" id="{FD6FC854-B7AB-45E7-AA7B-AE7060A7F5B8}"/>
              </a:ext>
            </a:extLst>
          </p:cNvPr>
          <p:cNvSpPr>
            <a:spLocks noGrp="1"/>
          </p:cNvSpPr>
          <p:nvPr>
            <p:ph idx="1"/>
          </p:nvPr>
        </p:nvSpPr>
        <p:spPr>
          <a:xfrm>
            <a:off x="747166" y="1560792"/>
            <a:ext cx="9758367" cy="2118027"/>
          </a:xfrm>
        </p:spPr>
        <p:txBody>
          <a:bodyPr/>
          <a:lstStyle/>
          <a:p>
            <a:r>
              <a:rPr lang="en-CA" dirty="0"/>
              <a:t>Media Smarts (</a:t>
            </a:r>
            <a:r>
              <a:rPr lang="en-CA" dirty="0">
                <a:hlinkClick r:id="rId4"/>
              </a:rPr>
              <a:t>https://mediasmarts.ca</a:t>
            </a:r>
            <a:r>
              <a:rPr lang="en-CA" dirty="0"/>
              <a:t>)</a:t>
            </a:r>
          </a:p>
          <a:p>
            <a:r>
              <a:rPr lang="en-CA" dirty="0"/>
              <a:t>Victim Services Durham Region (</a:t>
            </a:r>
            <a:r>
              <a:rPr lang="en-CA" dirty="0">
                <a:hlinkClick r:id="rId5"/>
              </a:rPr>
              <a:t>https://www.victimservicesdurham.ca/home</a:t>
            </a:r>
            <a:r>
              <a:rPr lang="en-CA" dirty="0"/>
              <a:t> )</a:t>
            </a:r>
          </a:p>
          <a:p>
            <a:endParaRPr lang="en-CA" dirty="0"/>
          </a:p>
        </p:txBody>
      </p:sp>
      <p:pic>
        <p:nvPicPr>
          <p:cNvPr id="10" name="Picture 9">
            <a:extLst>
              <a:ext uri="{FF2B5EF4-FFF2-40B4-BE49-F238E27FC236}">
                <a16:creationId xmlns:a16="http://schemas.microsoft.com/office/drawing/2014/main" id="{D837DA58-FA86-4F82-9AB1-88F23789F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3244" y="398819"/>
            <a:ext cx="1234773" cy="513894"/>
          </a:xfrm>
          <a:prstGeom prst="rect">
            <a:avLst/>
          </a:prstGeom>
        </p:spPr>
      </p:pic>
    </p:spTree>
    <p:extLst>
      <p:ext uri="{BB962C8B-B14F-4D97-AF65-F5344CB8AC3E}">
        <p14:creationId xmlns:p14="http://schemas.microsoft.com/office/powerpoint/2010/main" val="310748820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17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244"/>
          <p:cNvPicPr>
            <a:picLocks noChangeAspect="1"/>
          </p:cNvPicPr>
          <p:nvPr/>
        </p:nvPicPr>
        <p:blipFill rotWithShape="1">
          <a:blip r:embed="rId3"/>
          <a:srcRect t="12751" r="9085" b="15710"/>
          <a:stretch>
            <a:fillRect/>
          </a:stretch>
        </p:blipFill>
        <p:spPr>
          <a:xfrm>
            <a:off x="27" y="13"/>
            <a:ext cx="12191973" cy="6857987"/>
          </a:xfrm>
          <a:prstGeom prst="rect">
            <a:avLst/>
          </a:prstGeom>
        </p:spPr>
      </p:pic>
      <p:sp>
        <p:nvSpPr>
          <p:cNvPr id="73" name="Rectangle 72"/>
          <p:cNvSpPr>
            <a:spLocks noGrp="1" noRot="1" noChangeAspect="1" noMove="1" noResize="1" noEditPoints="1" noAdjustHandles="1" noChangeArrowheads="1" noChangeShapeType="1" noTextEdit="1"/>
          </p:cNvSpPr>
          <p:nvPr/>
        </p:nvSpPr>
        <p:spPr>
          <a:xfrm>
            <a:off x="1" y="0"/>
            <a:ext cx="121968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0242" name="Title 1"/>
          <p:cNvSpPr>
            <a:spLocks noGrp="1"/>
          </p:cNvSpPr>
          <p:nvPr>
            <p:ph type="title"/>
          </p:nvPr>
        </p:nvSpPr>
        <p:spPr>
          <a:xfrm>
            <a:off x="838200" y="365125"/>
            <a:ext cx="10515600" cy="1325564"/>
          </a:xfrm>
        </p:spPr>
        <p:txBody>
          <a:bodyPr vert="horz" lIns="121920" tIns="60960" rIns="121920" bIns="60960" rtlCol="0" anchor="ctr">
            <a:normAutofit/>
          </a:bodyPr>
          <a:lstStyle/>
          <a:p>
            <a:pPr defTabSz="1219170"/>
            <a:r>
              <a:rPr lang="en-US" altLang="en-US" sz="5867" b="1" dirty="0" err="1"/>
              <a:t>TikTok</a:t>
            </a:r>
            <a:r>
              <a:rPr lang="en-US" altLang="en-US" sz="5867" b="1" dirty="0"/>
              <a:t> Case Study</a:t>
            </a:r>
          </a:p>
        </p:txBody>
      </p:sp>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spcAft>
                <a:spcPts val="800"/>
              </a:spcAft>
              <a:defRPr/>
            </a:pPr>
            <a:fld id="{2F5CCB13-0A32-4557-88E9-079F0C330695}" type="slidenum">
              <a:rPr lang="en-US" kern="0" smtClean="0">
                <a:solidFill>
                  <a:srgbClr val="595959"/>
                </a:solidFill>
              </a:rPr>
              <a:pPr defTabSz="386080">
                <a:spcAft>
                  <a:spcPts val="800"/>
                </a:spcAft>
                <a:defRPr/>
              </a:pPr>
              <a:t>3</a:t>
            </a:fld>
            <a:endParaRPr lang="en-US" sz="1200">
              <a:solidFill>
                <a:schemeClr val="tx1">
                  <a:lumMod val="50000"/>
                  <a:lumOff val="50000"/>
                </a:schemeClr>
              </a:solidFill>
              <a:latin typeface="Calibri" panose="020F0502020204030204"/>
            </a:endParaRPr>
          </a:p>
        </p:txBody>
      </p:sp>
      <p:graphicFrame>
        <p:nvGraphicFramePr>
          <p:cNvPr id="10244" name="Content Placeholder 2"/>
          <p:cNvGraphicFramePr>
            <a:graphicFrameLocks noGrp="1"/>
          </p:cNvGraphicFramePr>
          <p:nvPr>
            <p:ph idx="1"/>
            <p:extLst>
              <p:ext uri="{D42A27DB-BD31-4B8C-83A1-F6EECF244321}">
                <p14:modId xmlns:p14="http://schemas.microsoft.com/office/powerpoint/2010/main" val="2180860992"/>
              </p:ext>
            </p:extLst>
          </p:nvPr>
        </p:nvGraphicFramePr>
        <p:xfrm>
          <a:off x="838200" y="1825413"/>
          <a:ext cx="11042227" cy="5032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923EF44E-E84A-4CF8-B1E9-D1C66A890F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3244" y="398819"/>
            <a:ext cx="1234773" cy="513894"/>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244"/>
          <p:cNvPicPr>
            <a:picLocks noChangeAspect="1"/>
          </p:cNvPicPr>
          <p:nvPr/>
        </p:nvPicPr>
        <p:blipFill rotWithShape="1">
          <a:blip r:embed="rId3">
            <a:duotone>
              <a:schemeClr val="bg2">
                <a:shade val="45000"/>
                <a:satMod val="135000"/>
              </a:schemeClr>
              <a:prstClr val="white"/>
            </a:duotone>
          </a:blip>
          <a:srcRect l="9091" t="6059" r="-6" b="17325"/>
          <a:stretch>
            <a:fillRect/>
          </a:stretch>
        </p:blipFill>
        <p:spPr>
          <a:xfrm>
            <a:off x="27" y="13"/>
            <a:ext cx="12191973" cy="6857987"/>
          </a:xfrm>
          <a:prstGeom prst="rect">
            <a:avLst/>
          </a:prstGeom>
        </p:spPr>
      </p:pic>
      <p:sp>
        <p:nvSpPr>
          <p:cNvPr id="73" name="Rectangle 72"/>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42" name="Title 1"/>
          <p:cNvSpPr>
            <a:spLocks noGrp="1"/>
          </p:cNvSpPr>
          <p:nvPr>
            <p:ph type="title"/>
          </p:nvPr>
        </p:nvSpPr>
        <p:spPr>
          <a:xfrm>
            <a:off x="838200" y="365125"/>
            <a:ext cx="10515600" cy="1325564"/>
          </a:xfrm>
        </p:spPr>
        <p:txBody>
          <a:bodyPr vert="horz" lIns="121920" tIns="60960" rIns="121920" bIns="60960" rtlCol="0" anchor="ctr">
            <a:normAutofit/>
          </a:bodyPr>
          <a:lstStyle/>
          <a:p>
            <a:pPr defTabSz="1219170"/>
            <a:r>
              <a:rPr lang="en-US" altLang="en-US" sz="4933" b="1" dirty="0" err="1"/>
              <a:t>TikTok</a:t>
            </a:r>
            <a:r>
              <a:rPr lang="en-US" altLang="en-US" sz="4933" b="1" dirty="0"/>
              <a:t> Case Study – Activity sheet 1</a:t>
            </a:r>
          </a:p>
        </p:txBody>
      </p:sp>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lnSpc>
                <a:spcPct val="90000"/>
              </a:lnSpc>
              <a:spcAft>
                <a:spcPts val="800"/>
              </a:spcAft>
              <a:defRPr/>
            </a:pPr>
            <a:fld id="{2F5CCB13-0A32-4557-88E9-079F0C330695}" type="slidenum">
              <a:rPr lang="en-US" kern="0" smtClean="0">
                <a:solidFill>
                  <a:srgbClr val="595959"/>
                </a:solidFill>
              </a:rPr>
              <a:pPr defTabSz="386080">
                <a:lnSpc>
                  <a:spcPct val="90000"/>
                </a:lnSpc>
                <a:spcAft>
                  <a:spcPts val="800"/>
                </a:spcAft>
                <a:defRPr/>
              </a:pPr>
              <a:t>4</a:t>
            </a:fld>
            <a:endParaRPr lang="en-US" sz="1600">
              <a:solidFill>
                <a:prstClr val="black">
                  <a:tint val="75000"/>
                </a:prstClr>
              </a:solidFill>
              <a:latin typeface="Calibri" panose="020F0502020204030204"/>
            </a:endParaRPr>
          </a:p>
        </p:txBody>
      </p:sp>
      <p:graphicFrame>
        <p:nvGraphicFramePr>
          <p:cNvPr id="10244" name="Content Placeholder 2"/>
          <p:cNvGraphicFramePr>
            <a:graphicFrameLocks noGrp="1"/>
          </p:cNvGraphicFramePr>
          <p:nvPr>
            <p:ph idx="1"/>
          </p:nvPr>
        </p:nvGraphicFramePr>
        <p:xfrm>
          <a:off x="838200" y="1825624"/>
          <a:ext cx="10515600" cy="4351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E2B0CA5B-9972-418F-92BB-8DA298FD29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23244" y="398819"/>
            <a:ext cx="1234773" cy="513894"/>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65429" y="629268"/>
            <a:ext cx="6586491" cy="1286160"/>
          </a:xfrm>
        </p:spPr>
        <p:txBody>
          <a:bodyPr vert="horz" lIns="121920" tIns="60960" rIns="121920" bIns="60960" rtlCol="0" anchor="b">
            <a:normAutofit fontScale="90000"/>
          </a:bodyPr>
          <a:lstStyle/>
          <a:p>
            <a:pPr defTabSz="1219170"/>
            <a:r>
              <a:rPr lang="en-US" altLang="en-US" sz="5867" b="1" dirty="0" err="1"/>
              <a:t>TikTok</a:t>
            </a:r>
            <a:r>
              <a:rPr lang="en-US" altLang="en-US" sz="5867" b="1" dirty="0"/>
              <a:t> Case Study-Discussion</a:t>
            </a:r>
          </a:p>
        </p:txBody>
      </p:sp>
      <p:sp>
        <p:nvSpPr>
          <p:cNvPr id="3" name="Content Placeholder 2"/>
          <p:cNvSpPr>
            <a:spLocks noGrp="1"/>
          </p:cNvSpPr>
          <p:nvPr>
            <p:ph idx="1"/>
          </p:nvPr>
        </p:nvSpPr>
        <p:spPr>
          <a:xfrm>
            <a:off x="4965432" y="2438400"/>
            <a:ext cx="6586489" cy="3785419"/>
          </a:xfrm>
        </p:spPr>
        <p:txBody>
          <a:bodyPr vert="horz" lIns="121920" tIns="60960" rIns="121920" bIns="60960" rtlCol="0">
            <a:normAutofit/>
          </a:bodyPr>
          <a:lstStyle/>
          <a:p>
            <a:pPr indent="-304792" defTabSz="1219170" fontAlgn="base"/>
            <a:r>
              <a:rPr lang="en-US" dirty="0"/>
              <a:t>Please share your thoughts – team leader</a:t>
            </a:r>
          </a:p>
          <a:p>
            <a:pPr indent="-304792" defTabSz="1219170" fontAlgn="base"/>
            <a:r>
              <a:rPr lang="en-US" dirty="0"/>
              <a:t>What happened with Frank and Samantha</a:t>
            </a:r>
          </a:p>
          <a:p>
            <a:pPr indent="-304792" defTabSz="1219170" fontAlgn="base"/>
            <a:r>
              <a:rPr lang="en-US" dirty="0"/>
              <a:t>Red flags</a:t>
            </a:r>
          </a:p>
          <a:p>
            <a:pPr indent="-304792" defTabSz="1219170" fontAlgn="base"/>
            <a:r>
              <a:rPr lang="en-US" dirty="0"/>
              <a:t>Software that manipulates faces and movements</a:t>
            </a:r>
          </a:p>
          <a:p>
            <a:pPr indent="-304792" defTabSz="1219170" fontAlgn="base"/>
            <a:endParaRPr lang="en-US" sz="1867" dirty="0"/>
          </a:p>
        </p:txBody>
      </p:sp>
      <p:pic>
        <p:nvPicPr>
          <p:cNvPr id="10244" name="Picture 10243" descr="Sound wave pattern on pixilated monitor"/>
          <p:cNvPicPr>
            <a:picLocks noChangeAspect="1"/>
          </p:cNvPicPr>
          <p:nvPr/>
        </p:nvPicPr>
        <p:blipFill rotWithShape="1">
          <a:blip r:embed="rId3"/>
          <a:srcRect l="23229" r="31719" b="-3"/>
          <a:stretch>
            <a:fillRect/>
          </a:stretch>
        </p:blipFill>
        <p:spPr>
          <a:xfrm>
            <a:off x="27" y="13"/>
            <a:ext cx="4635564" cy="6857987"/>
          </a:xfrm>
          <a:prstGeom prst="rect">
            <a:avLst/>
          </a:prstGeom>
          <a:effectLst/>
        </p:spPr>
      </p:pic>
      <p:cxnSp>
        <p:nvCxnSpPr>
          <p:cNvPr id="72" name="Straight Connector 71"/>
          <p:cNvCxnSpPr>
            <a:cxnSpLocks noGrp="1" noRot="1" noChangeAspect="1" noMove="1" noResize="1" noEditPoints="1" noAdjustHandles="1" noChangeArrowheads="1" noChangeShapeType="1"/>
          </p:cNvCxnSpPr>
          <p:nvPr/>
        </p:nvCxnSpPr>
        <p:spPr>
          <a:xfrm>
            <a:off x="5080933" y="2115116"/>
            <a:ext cx="6309360" cy="0"/>
          </a:xfrm>
          <a:prstGeom prst="line">
            <a:avLst/>
          </a:prstGeom>
          <a:ln w="19050">
            <a:solidFill>
              <a:srgbClr val="49B595"/>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lnSpc>
                <a:spcPct val="90000"/>
              </a:lnSpc>
              <a:spcAft>
                <a:spcPts val="800"/>
              </a:spcAft>
              <a:defRPr/>
            </a:pPr>
            <a:fld id="{2F5CCB13-0A32-4557-88E9-079F0C330695}" type="slidenum">
              <a:rPr lang="en-US" kern="0" smtClean="0">
                <a:solidFill>
                  <a:srgbClr val="595959"/>
                </a:solidFill>
              </a:rPr>
              <a:pPr defTabSz="386080">
                <a:lnSpc>
                  <a:spcPct val="90000"/>
                </a:lnSpc>
                <a:spcAft>
                  <a:spcPts val="800"/>
                </a:spcAft>
                <a:defRPr/>
              </a:pPr>
              <a:t>5</a:t>
            </a:fld>
            <a:endParaRPr lang="en-US" sz="1600">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48438001-2EFC-4D58-8B4F-5A4732CA1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3244" y="398819"/>
            <a:ext cx="1234773" cy="513894"/>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1" y="1"/>
            <a:ext cx="12191999" cy="6857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42" name="Title 1"/>
          <p:cNvSpPr>
            <a:spLocks noGrp="1"/>
          </p:cNvSpPr>
          <p:nvPr>
            <p:ph type="title"/>
          </p:nvPr>
        </p:nvSpPr>
        <p:spPr>
          <a:xfrm>
            <a:off x="589560" y="856181"/>
            <a:ext cx="4560584" cy="1128068"/>
          </a:xfrm>
        </p:spPr>
        <p:txBody>
          <a:bodyPr vert="horz" lIns="121920" tIns="60960" rIns="121920" bIns="60960" rtlCol="0" anchor="ctr">
            <a:normAutofit/>
          </a:bodyPr>
          <a:lstStyle/>
          <a:p>
            <a:pPr defTabSz="1219170"/>
            <a:r>
              <a:rPr lang="en-US" altLang="en-US" sz="2267" dirty="0"/>
              <a:t> </a:t>
            </a:r>
            <a:r>
              <a:rPr lang="en-US" sz="2667" dirty="0">
                <a:ea typeface="+mj-lt"/>
                <a:cs typeface="+mj-lt"/>
              </a:rPr>
              <a:t>How can Sam protect herself online?</a:t>
            </a:r>
          </a:p>
        </p:txBody>
      </p:sp>
      <p:grpSp>
        <p:nvGrpSpPr>
          <p:cNvPr id="73" name="Group 72"/>
          <p:cNvGrpSpPr>
            <a:grpSpLocks noGrp="1" noUngrp="1" noRot="1" noChangeAspect="1" noMove="1" noResize="1"/>
          </p:cNvGrpSpPr>
          <p:nvPr/>
        </p:nvGrpSpPr>
        <p:grpSpPr>
          <a:xfrm>
            <a:off x="0" y="1083485"/>
            <a:ext cx="355195" cy="673460"/>
            <a:chOff x="0" y="823811"/>
            <a:chExt cx="355196" cy="673460"/>
          </a:xfrm>
          <a:solidFill>
            <a:srgbClr val="2E8A44"/>
          </a:solidFill>
        </p:grpSpPr>
        <p:sp>
          <p:nvSpPr>
            <p:cNvPr id="74" name="Rectangle 73"/>
            <p:cNvSpPr/>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7" name="Rectangle 76"/>
          <p:cNvSpPr>
            <a:spLocks noGrp="1" noRot="1" noChangeAspect="1" noMove="1" noResize="1" noEditPoints="1" noAdjustHandles="1" noChangeArrowheads="1" noChangeShapeType="1" noTextEdit="1"/>
          </p:cNvSpPr>
          <p:nvPr/>
        </p:nvSpPr>
        <p:spPr>
          <a:xfrm flipH="1">
            <a:off x="665084" y="2090568"/>
            <a:ext cx="4297680" cy="274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p:cNvSpPr>
            <a:spLocks noGrp="1"/>
          </p:cNvSpPr>
          <p:nvPr>
            <p:ph idx="1"/>
          </p:nvPr>
        </p:nvSpPr>
        <p:spPr>
          <a:xfrm>
            <a:off x="590720" y="2330505"/>
            <a:ext cx="4559425" cy="3979585"/>
          </a:xfrm>
        </p:spPr>
        <p:txBody>
          <a:bodyPr vert="horz" lIns="121920" tIns="60960" rIns="121920" bIns="60960" rtlCol="0" anchor="ctr">
            <a:normAutofit lnSpcReduction="10000"/>
          </a:bodyPr>
          <a:lstStyle/>
          <a:p>
            <a:pPr marL="226054" indent="-304792" defTabSz="1219170"/>
            <a:r>
              <a:rPr lang="en-US" dirty="0">
                <a:ea typeface="+mn-lt"/>
                <a:cs typeface="+mn-lt"/>
              </a:rPr>
              <a:t>Locking her account</a:t>
            </a:r>
            <a:endParaRPr lang="en-US" altLang="en-US" dirty="0">
              <a:solidFill>
                <a:srgbClr val="58585B"/>
              </a:solidFill>
              <a:ea typeface="+mn-lt"/>
              <a:cs typeface="+mn-lt"/>
            </a:endParaRPr>
          </a:p>
          <a:p>
            <a:pPr marL="226054" indent="-304792" defTabSz="1219170"/>
            <a:r>
              <a:rPr lang="en-US" dirty="0">
                <a:ea typeface="+mn-lt"/>
                <a:cs typeface="+mn-lt"/>
              </a:rPr>
              <a:t>Talking to adults she feels comfortable with, if something looks/feels weird or uncomfortable</a:t>
            </a:r>
            <a:endParaRPr lang="en-US" altLang="en-US" dirty="0">
              <a:solidFill>
                <a:srgbClr val="58585B"/>
              </a:solidFill>
              <a:ea typeface="+mn-lt"/>
              <a:cs typeface="+mn-lt"/>
            </a:endParaRPr>
          </a:p>
          <a:p>
            <a:pPr marL="226054" indent="-304792" defTabSz="1219170"/>
            <a:r>
              <a:rPr lang="en-US" dirty="0">
                <a:ea typeface="+mn-lt"/>
                <a:cs typeface="+mn-lt"/>
              </a:rPr>
              <a:t>Only accepting requests from people she knows and is connected to</a:t>
            </a:r>
            <a:endParaRPr lang="en-US" altLang="en-US" dirty="0">
              <a:solidFill>
                <a:srgbClr val="58585B"/>
              </a:solidFill>
              <a:ea typeface="+mn-lt"/>
              <a:cs typeface="+mn-lt"/>
            </a:endParaRPr>
          </a:p>
          <a:p>
            <a:pPr marL="226054" indent="-304792" defTabSz="1219170"/>
            <a:r>
              <a:rPr lang="en-US" dirty="0">
                <a:ea typeface="+mn-lt"/>
                <a:cs typeface="+mn-lt"/>
              </a:rPr>
              <a:t>Managing who is seeing her content</a:t>
            </a:r>
            <a:endParaRPr lang="en-US" altLang="en-US" sz="2000" dirty="0">
              <a:cs typeface="Arial" panose="020B0604020202020204"/>
            </a:endParaRPr>
          </a:p>
        </p:txBody>
      </p:sp>
      <p:sp>
        <p:nvSpPr>
          <p:cNvPr id="79" name="Rectangle 78"/>
          <p:cNvSpPr>
            <a:spLocks noGrp="1" noRot="1" noChangeAspect="1" noMove="1" noResize="1" noEditPoints="1" noAdjustHandles="1" noChangeArrowheads="1" noChangeShapeType="1" noTextEdit="1"/>
          </p:cNvSpPr>
          <p:nvPr/>
        </p:nvSpPr>
        <p:spPr>
          <a:xfrm flipH="1">
            <a:off x="10697669" y="0"/>
            <a:ext cx="1494331" cy="6858000"/>
          </a:xfrm>
          <a:prstGeom prst="rect">
            <a:avLst/>
          </a:prstGeom>
          <a:solidFill>
            <a:srgbClr val="2E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Rectangle 80"/>
          <p:cNvSpPr>
            <a:spLocks noGrp="1" noRot="1" noChangeAspect="1" noMove="1" noResize="1" noEditPoints="1" noAdjustHandles="1" noChangeArrowheads="1" noChangeShapeType="1" noTextEdit="1"/>
          </p:cNvSpPr>
          <p:nvPr/>
        </p:nvSpPr>
        <p:spPr>
          <a:xfrm>
            <a:off x="5685810" y="513853"/>
            <a:ext cx="6009367"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Logo&#10;&#10;Description automatically generated"/>
          <p:cNvPicPr>
            <a:picLocks noChangeAspect="1"/>
          </p:cNvPicPr>
          <p:nvPr/>
        </p:nvPicPr>
        <p:blipFill rotWithShape="1">
          <a:blip r:embed="rId3"/>
          <a:srcRect l="20987" r="20987"/>
          <a:stretch>
            <a:fillRect/>
          </a:stretch>
        </p:blipFill>
        <p:spPr>
          <a:xfrm>
            <a:off x="6042250" y="932375"/>
            <a:ext cx="5193987" cy="5034960"/>
          </a:xfrm>
          <a:prstGeom prst="rect">
            <a:avLst/>
          </a:prstGeom>
        </p:spPr>
      </p:pic>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lnSpc>
                <a:spcPct val="90000"/>
              </a:lnSpc>
              <a:spcAft>
                <a:spcPts val="800"/>
              </a:spcAft>
              <a:defRPr/>
            </a:pPr>
            <a:fld id="{2F5CCB13-0A32-4557-88E9-079F0C330695}" type="slidenum">
              <a:rPr lang="en-US" kern="0" smtClean="0">
                <a:solidFill>
                  <a:srgbClr val="595959"/>
                </a:solidFill>
              </a:rPr>
              <a:pPr defTabSz="386080">
                <a:lnSpc>
                  <a:spcPct val="90000"/>
                </a:lnSpc>
                <a:spcAft>
                  <a:spcPts val="800"/>
                </a:spcAft>
                <a:defRPr/>
              </a:pPr>
              <a:t>6</a:t>
            </a:fld>
            <a:endParaRPr lang="en-US" sz="1600">
              <a:solidFill>
                <a:prstClr val="black">
                  <a:tint val="75000"/>
                </a:prstClr>
              </a:solidFill>
              <a:latin typeface="Calibri" panose="020F0502020204030204"/>
            </a:endParaRPr>
          </a:p>
        </p:txBody>
      </p:sp>
      <p:sp>
        <p:nvSpPr>
          <p:cNvPr id="5" name="TextBox 4"/>
          <p:cNvSpPr txBox="1"/>
          <p:nvPr/>
        </p:nvSpPr>
        <p:spPr>
          <a:xfrm>
            <a:off x="4267200" y="3124201"/>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spAutoFit/>
          </a:bodyPr>
          <a:lstStyle/>
          <a:p>
            <a:pPr algn="l"/>
            <a:endParaRPr lang="en-US" sz="2400" dirty="0">
              <a:latin typeface="Arial" panose="020B0604020202020204"/>
              <a:ea typeface="MS PGothic" panose="020B0600070205080204" pitchFamily="34" charset="-128"/>
              <a:cs typeface="Arial" panose="020B0604020202020204"/>
            </a:endParaRPr>
          </a:p>
        </p:txBody>
      </p:sp>
      <p:sp>
        <p:nvSpPr>
          <p:cNvPr id="6" name="TextBox 5"/>
          <p:cNvSpPr txBox="1"/>
          <p:nvPr/>
        </p:nvSpPr>
        <p:spPr>
          <a:xfrm>
            <a:off x="5977468" y="6057900"/>
            <a:ext cx="5425017" cy="423333"/>
          </a:xfrm>
          <a:prstGeom prst="rect">
            <a:avLst/>
          </a:prstGeom>
        </p:spPr>
        <p:txBody>
          <a:bodyPr>
            <a:normAutofit fontScale="62500" lnSpcReduction="20000"/>
          </a:bodyPr>
          <a:lstStyle/>
          <a:p>
            <a:r>
              <a:rPr lang="en-US" sz="2400">
                <a:hlinkClick r:id="rId4"/>
              </a:rPr>
              <a:t>This Photo</a:t>
            </a:r>
            <a:r>
              <a:rPr lang="en-US" sz="2400"/>
              <a:t> by Unknown author is licensed under </a:t>
            </a:r>
            <a:r>
              <a:rPr lang="en-US" sz="2400">
                <a:hlinkClick r:id="rId5"/>
              </a:rPr>
              <a:t>CC BY-NC-ND</a:t>
            </a:r>
            <a:r>
              <a:rPr lang="en-US" sz="2400"/>
              <a:t>.</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7"/>
          <p:cNvSpPr>
            <a:spLocks noGrp="1" noRot="1" noChangeAspect="1" noMove="1" noResize="1" noEditPoints="1" noAdjustHandles="1" noChangeArrowheads="1" noChangeShapeType="1" noTextEdit="1"/>
          </p:cNvSpPr>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itle 3"/>
          <p:cNvSpPr>
            <a:spLocks noGrp="1"/>
          </p:cNvSpPr>
          <p:nvPr>
            <p:ph type="title"/>
          </p:nvPr>
        </p:nvSpPr>
        <p:spPr>
          <a:xfrm>
            <a:off x="1028701" y="1967266"/>
            <a:ext cx="2628900" cy="2547257"/>
          </a:xfrm>
          <a:noFill/>
        </p:spPr>
        <p:txBody>
          <a:bodyPr vert="horz" lIns="121920" tIns="60960" rIns="121920" bIns="60960" rtlCol="0" anchor="ctr">
            <a:normAutofit/>
          </a:bodyPr>
          <a:lstStyle/>
          <a:p>
            <a:pPr algn="ctr" defTabSz="1219170"/>
            <a:r>
              <a:rPr lang="en-US" sz="3600">
                <a:solidFill>
                  <a:srgbClr val="FFFFFF"/>
                </a:solidFill>
              </a:rPr>
              <a:t>Mobile FTP video</a:t>
            </a:r>
          </a:p>
        </p:txBody>
      </p:sp>
      <p:pic>
        <p:nvPicPr>
          <p:cNvPr id="5" name="Picture 5">
            <a:hlinkClick r:id="" action="ppaction://media"/>
          </p:cNvPr>
          <p:cNvPicPr>
            <a:picLocks noGrp="1" noRot="1" noChangeAspect="1"/>
          </p:cNvPicPr>
          <p:nvPr>
            <p:ph idx="1"/>
            <a:videoFile r:link="rId1"/>
            <p:extLst>
              <p:ext uri="{DAA4B4D4-6D71-4841-9C94-3DE7FCFB9230}">
                <p14:media xmlns:p14="http://schemas.microsoft.com/office/powerpoint/2010/main" r:link="rId2"/>
              </p:ext>
            </p:extLst>
          </p:nvPr>
        </p:nvPicPr>
        <p:blipFill>
          <a:blip r:embed="rId4"/>
          <a:stretch>
            <a:fillRect/>
          </a:stretch>
        </p:blipFill>
        <p:spPr>
          <a:xfrm>
            <a:off x="4777317" y="885073"/>
            <a:ext cx="6780700" cy="5085524"/>
          </a:xfrm>
          <a:prstGeom prst="rect">
            <a:avLst/>
          </a:prstGeom>
        </p:spPr>
      </p:pic>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lnSpc>
                <a:spcPct val="90000"/>
              </a:lnSpc>
              <a:spcAft>
                <a:spcPts val="800"/>
              </a:spcAft>
              <a:defRPr/>
            </a:pPr>
            <a:fld id="{2F5CCB13-0A32-4557-88E9-079F0C330695}" type="slidenum">
              <a:rPr lang="en-US" kern="0" smtClean="0">
                <a:solidFill>
                  <a:srgbClr val="595959"/>
                </a:solidFill>
              </a:rPr>
              <a:pPr defTabSz="386080">
                <a:lnSpc>
                  <a:spcPct val="90000"/>
                </a:lnSpc>
                <a:spcAft>
                  <a:spcPts val="800"/>
                </a:spcAft>
                <a:defRPr/>
              </a:pPr>
              <a:t>7</a:t>
            </a:fld>
            <a:endParaRPr lang="en-US" sz="1600">
              <a:solidFill>
                <a:schemeClr val="tx1">
                  <a:alpha val="80000"/>
                </a:schemeClr>
              </a:solidFill>
            </a:endParaRPr>
          </a:p>
        </p:txBody>
      </p:sp>
      <p:pic>
        <p:nvPicPr>
          <p:cNvPr id="6" name="Picture 5">
            <a:extLst>
              <a:ext uri="{FF2B5EF4-FFF2-40B4-BE49-F238E27FC236}">
                <a16:creationId xmlns:a16="http://schemas.microsoft.com/office/drawing/2014/main" id="{52DD4DFE-0F0A-4897-9B58-6350D63EC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244" y="226912"/>
            <a:ext cx="1234773" cy="5138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nvSpPr>
        <p:spPr>
          <a:xfrm>
            <a:off x="0" y="1"/>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Computer script on a screen"/>
          <p:cNvPicPr>
            <a:picLocks noChangeAspect="1"/>
          </p:cNvPicPr>
          <p:nvPr/>
        </p:nvPicPr>
        <p:blipFill rotWithShape="1">
          <a:blip r:embed="rId3">
            <a:alphaModFix amt="50000"/>
          </a:blip>
          <a:srcRect t="7017" b="8714"/>
          <a:stretch>
            <a:fillRect/>
          </a:stretch>
        </p:blipFill>
        <p:spPr>
          <a:xfrm>
            <a:off x="27" y="13"/>
            <a:ext cx="12191973" cy="6857987"/>
          </a:xfrm>
          <a:prstGeom prst="rect">
            <a:avLst/>
          </a:prstGeom>
          <a:noFill/>
        </p:spPr>
      </p:pic>
      <p:sp>
        <p:nvSpPr>
          <p:cNvPr id="2" name="Title 1"/>
          <p:cNvSpPr>
            <a:spLocks noGrp="1"/>
          </p:cNvSpPr>
          <p:nvPr>
            <p:ph type="title"/>
          </p:nvPr>
        </p:nvSpPr>
        <p:spPr>
          <a:xfrm>
            <a:off x="1524000" y="1122362"/>
            <a:ext cx="9144000" cy="2900519"/>
          </a:xfrm>
        </p:spPr>
        <p:txBody>
          <a:bodyPr vert="horz" lIns="121920" tIns="60960" rIns="121920" bIns="60960" rtlCol="0" anchor="b">
            <a:normAutofit/>
          </a:bodyPr>
          <a:lstStyle/>
          <a:p>
            <a:pPr algn="ctr" defTabSz="1219170"/>
            <a:r>
              <a:rPr altLang="en-US" sz="8000" dirty="0">
                <a:solidFill>
                  <a:schemeClr val="bg1"/>
                </a:solidFill>
                <a:cs typeface="Arial" panose="020B0604020202020204"/>
                <a:sym typeface="+mn-ea"/>
              </a:rPr>
              <a:t>Cyber Security Terms</a:t>
            </a:r>
            <a:br>
              <a:rPr lang="en-US" altLang="en-US" sz="8000" dirty="0">
                <a:cs typeface="Arial" panose="020B0604020202020204"/>
              </a:rPr>
            </a:br>
            <a:endParaRPr lang="en-US" sz="8000" dirty="0">
              <a:solidFill>
                <a:srgbClr val="FFFFFF"/>
              </a:solidFill>
            </a:endParaRPr>
          </a:p>
        </p:txBody>
      </p:sp>
      <p:sp>
        <p:nvSpPr>
          <p:cNvPr id="8"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spcAft>
                <a:spcPts val="800"/>
              </a:spcAft>
              <a:defRPr/>
            </a:pPr>
            <a:fld id="{2F5CCB13-0A32-4557-88E9-079F0C330695}" type="slidenum">
              <a:rPr lang="en-US" kern="0" smtClean="0">
                <a:solidFill>
                  <a:srgbClr val="595959"/>
                </a:solidFill>
              </a:rPr>
              <a:pPr defTabSz="386080">
                <a:spcAft>
                  <a:spcPts val="800"/>
                </a:spcAft>
                <a:defRPr/>
              </a:pPr>
              <a:t>8</a:t>
            </a:fld>
            <a:endParaRPr lang="en-US" sz="1200">
              <a:solidFill>
                <a:srgbClr val="FFFFFF"/>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nvSpPr>
        <p:spPr>
          <a:xfrm>
            <a:off x="1" y="1"/>
            <a:ext cx="12191999" cy="6857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a:grpSpLocks noGrp="1" noUngrp="1" noRot="1" noChangeAspect="1" noMove="1" noResize="1"/>
          </p:cNvGrpSpPr>
          <p:nvPr/>
        </p:nvGrpSpPr>
        <p:grpSpPr>
          <a:xfrm>
            <a:off x="0" y="1083485"/>
            <a:ext cx="355195" cy="673460"/>
            <a:chOff x="0" y="823811"/>
            <a:chExt cx="355196" cy="673460"/>
          </a:xfrm>
          <a:solidFill>
            <a:srgbClr val="2E8A44"/>
          </a:solidFill>
        </p:grpSpPr>
        <p:sp>
          <p:nvSpPr>
            <p:cNvPr id="74" name="Rectangle 73"/>
            <p:cNvSpPr/>
            <p:nvPr/>
          </p:nvSpPr>
          <p:spPr>
            <a:xfrm>
              <a:off x="0" y="823811"/>
              <a:ext cx="87363"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159341" y="823811"/>
              <a:ext cx="195855" cy="673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 name="Content Placeholder 2"/>
          <p:cNvSpPr>
            <a:spLocks noGrp="1"/>
          </p:cNvSpPr>
          <p:nvPr>
            <p:ph idx="1"/>
          </p:nvPr>
        </p:nvSpPr>
        <p:spPr>
          <a:xfrm>
            <a:off x="356447" y="2388448"/>
            <a:ext cx="10085493" cy="4103793"/>
          </a:xfrm>
        </p:spPr>
        <p:txBody>
          <a:bodyPr vert="horz" lIns="121920" tIns="60960" rIns="121920" bIns="60960" rtlCol="0" anchor="ctr">
            <a:normAutofit fontScale="25000" lnSpcReduction="20000"/>
          </a:bodyPr>
          <a:lstStyle/>
          <a:p>
            <a:pPr marL="0" indent="0" defTabSz="1219170">
              <a:buNone/>
            </a:pPr>
            <a:endParaRPr lang="en-US" sz="9600" dirty="0">
              <a:cs typeface="Arial" panose="020B0604020202020204"/>
            </a:endParaRPr>
          </a:p>
          <a:p>
            <a:pPr marL="226054" indent="-304792" defTabSz="1219170"/>
            <a:r>
              <a:rPr lang="en-US" sz="9600" b="1" dirty="0">
                <a:ea typeface="+mn-lt"/>
                <a:cs typeface="+mn-lt"/>
              </a:rPr>
              <a:t>Cookies </a:t>
            </a:r>
            <a:endParaRPr lang="en-US" sz="9600" dirty="0">
              <a:ea typeface="+mn-lt"/>
              <a:cs typeface="+mn-lt"/>
            </a:endParaRPr>
          </a:p>
          <a:p>
            <a:pPr marL="0" indent="0" defTabSz="1219170">
              <a:buNone/>
            </a:pPr>
            <a:r>
              <a:rPr lang="en-US" sz="9600" dirty="0">
                <a:ea typeface="+mn-lt"/>
                <a:cs typeface="+mn-lt"/>
              </a:rPr>
              <a:t>Small files your Browser saves on your computer. They often include data like your login and password.</a:t>
            </a:r>
          </a:p>
          <a:p>
            <a:pPr marL="226054" indent="-304792" defTabSz="1219170"/>
            <a:r>
              <a:rPr lang="en-US" sz="9600" b="1" dirty="0">
                <a:ea typeface="+mn-lt"/>
                <a:cs typeface="+mn-lt"/>
              </a:rPr>
              <a:t>Data theft</a:t>
            </a:r>
          </a:p>
          <a:p>
            <a:pPr marL="0" indent="0" defTabSz="1219170">
              <a:buNone/>
            </a:pPr>
            <a:r>
              <a:rPr lang="en-US" sz="9600" dirty="0">
                <a:ea typeface="+mn-lt"/>
                <a:cs typeface="+mn-lt"/>
              </a:rPr>
              <a:t>Your financial and personal data can be very valuable in the wrong hands.</a:t>
            </a:r>
          </a:p>
          <a:p>
            <a:pPr marL="226054" indent="-304792" defTabSz="1219170">
              <a:buFont typeface="Arial,Sans-Serif" panose="020B0604020202020204" pitchFamily="34" charset="0"/>
              <a:buChar char="•"/>
            </a:pPr>
            <a:r>
              <a:rPr lang="en-US" sz="9600" b="1" dirty="0">
                <a:cs typeface="Arial" panose="020B0604020202020204"/>
              </a:rPr>
              <a:t>Identity spoofing</a:t>
            </a:r>
            <a:endParaRPr lang="en-US" sz="9600" b="1" dirty="0">
              <a:ea typeface="+mn-lt"/>
              <a:cs typeface="+mn-lt"/>
            </a:endParaRPr>
          </a:p>
          <a:p>
            <a:pPr marL="0" indent="0" defTabSz="1219170">
              <a:buNone/>
            </a:pPr>
            <a:r>
              <a:rPr lang="en-US" sz="9600" dirty="0">
                <a:cs typeface="Arial" panose="020B0604020202020204"/>
              </a:rPr>
              <a:t>It’s easy to pretend to be someone else online. There are lots of fake Facebook, Instagram profiles and Twitter accounts that pretend to be from someone they’re not.</a:t>
            </a:r>
            <a:endParaRPr lang="en-US" sz="9600" dirty="0"/>
          </a:p>
          <a:p>
            <a:pPr marL="226054" indent="-304792" defTabSz="1219170"/>
            <a:endParaRPr lang="en-US" sz="1467" dirty="0">
              <a:cs typeface="Arial" panose="020B0604020202020204"/>
            </a:endParaRPr>
          </a:p>
          <a:p>
            <a:pPr marL="226054" indent="-304792" defTabSz="1219170"/>
            <a:endParaRPr lang="en-US" sz="1467" dirty="0">
              <a:cs typeface="Arial" panose="020B0604020202020204"/>
            </a:endParaRPr>
          </a:p>
          <a:p>
            <a:pPr marL="0" indent="-304792" defTabSz="1219170"/>
            <a:endParaRPr lang="en-US" altLang="en-US" sz="1467" dirty="0">
              <a:cs typeface="Arial" panose="020B0604020202020204"/>
            </a:endParaRPr>
          </a:p>
        </p:txBody>
      </p:sp>
      <p:sp>
        <p:nvSpPr>
          <p:cNvPr id="79" name="Rectangle 78"/>
          <p:cNvSpPr>
            <a:spLocks noGrp="1" noRot="1" noChangeAspect="1" noMove="1" noResize="1" noEditPoints="1" noAdjustHandles="1" noChangeArrowheads="1" noChangeShapeType="1" noTextEdit="1"/>
          </p:cNvSpPr>
          <p:nvPr/>
        </p:nvSpPr>
        <p:spPr>
          <a:xfrm flipH="1">
            <a:off x="10697669" y="0"/>
            <a:ext cx="1494331" cy="6858000"/>
          </a:xfrm>
          <a:prstGeom prst="rect">
            <a:avLst/>
          </a:prstGeom>
          <a:solidFill>
            <a:srgbClr val="2E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p:nvPicPr>
        <p:blipFill rotWithShape="1">
          <a:blip r:embed="rId3"/>
          <a:srcRect l="14630" r="13417" b="1"/>
          <a:stretch>
            <a:fillRect/>
          </a:stretch>
        </p:blipFill>
        <p:spPr>
          <a:xfrm>
            <a:off x="7942219" y="686979"/>
            <a:ext cx="1967653" cy="1907623"/>
          </a:xfrm>
          <a:prstGeom prst="rect">
            <a:avLst/>
          </a:prstGeom>
        </p:spPr>
      </p:pic>
      <p:sp>
        <p:nvSpPr>
          <p:cNvPr id="2" name="Slide Number Placeholder 1"/>
          <p:cNvSpPr>
            <a:spLocks noGrp="1"/>
          </p:cNvSpPr>
          <p:nvPr>
            <p:ph type="sldNum" sz="quarter" idx="4"/>
          </p:nvPr>
        </p:nvSpPr>
        <p:spPr>
          <a:xfrm>
            <a:off x="8473441" y="4954263"/>
            <a:ext cx="676910" cy="189238"/>
          </a:xfrm>
          <a:prstGeom prst="rect">
            <a:avLst/>
          </a:prstGeom>
        </p:spPr>
        <p:txBody>
          <a:bodyPr vert="horz" lIns="91440" tIns="45720" rIns="91440" bIns="45720" rtlCol="0" anchor="ctr">
            <a:normAutofit/>
          </a:bodyPr>
          <a:lstStyle>
            <a:defPPr>
              <a:defRPr lang="en-US"/>
            </a:defPPr>
            <a:lvl1pPr algn="r" defTabSz="457200" rtl="0" fontAlgn="base">
              <a:spcBef>
                <a:spcPct val="0"/>
              </a:spcBef>
              <a:spcAft>
                <a:spcPct val="0"/>
              </a:spcAft>
              <a:defRPr sz="525" kern="1200">
                <a:solidFill>
                  <a:schemeClr val="tx2"/>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defTabSz="386080">
              <a:lnSpc>
                <a:spcPct val="90000"/>
              </a:lnSpc>
              <a:spcAft>
                <a:spcPts val="800"/>
              </a:spcAft>
              <a:defRPr/>
            </a:pPr>
            <a:fld id="{2F5CCB13-0A32-4557-88E9-079F0C330695}" type="slidenum">
              <a:rPr lang="en-US" kern="0" smtClean="0">
                <a:solidFill>
                  <a:srgbClr val="595959"/>
                </a:solidFill>
              </a:rPr>
              <a:pPr defTabSz="386080">
                <a:lnSpc>
                  <a:spcPct val="90000"/>
                </a:lnSpc>
                <a:spcAft>
                  <a:spcPts val="800"/>
                </a:spcAft>
                <a:defRPr/>
              </a:pPr>
              <a:t>9</a:t>
            </a:fld>
            <a:endParaRPr lang="en-US" sz="1600">
              <a:solidFill>
                <a:prstClr val="black">
                  <a:tint val="75000"/>
                </a:prstClr>
              </a:solidFill>
              <a:latin typeface="Calibri" panose="020F0502020204030204"/>
            </a:endParaRPr>
          </a:p>
        </p:txBody>
      </p:sp>
      <p:sp>
        <p:nvSpPr>
          <p:cNvPr id="11" name="Title 1">
            <a:extLst>
              <a:ext uri="{FF2B5EF4-FFF2-40B4-BE49-F238E27FC236}">
                <a16:creationId xmlns:a16="http://schemas.microsoft.com/office/drawing/2014/main" id="{751F659D-0299-459D-B752-7D4B9106CDBE}"/>
              </a:ext>
            </a:extLst>
          </p:cNvPr>
          <p:cNvSpPr>
            <a:spLocks noGrp="1"/>
          </p:cNvSpPr>
          <p:nvPr>
            <p:ph type="title"/>
          </p:nvPr>
        </p:nvSpPr>
        <p:spPr>
          <a:xfrm>
            <a:off x="589559" y="856181"/>
            <a:ext cx="5314851" cy="1128068"/>
          </a:xfrm>
        </p:spPr>
        <p:txBody>
          <a:bodyPr vert="horz" lIns="121920" tIns="60960" rIns="121920" bIns="60960" rtlCol="0" anchor="ctr">
            <a:normAutofit fontScale="90000"/>
          </a:bodyPr>
          <a:lstStyle/>
          <a:p>
            <a:pPr defTabSz="1219170"/>
            <a:r>
              <a:rPr lang="en-US" altLang="en-US" sz="4933" b="1" dirty="0"/>
              <a:t>Cyber </a:t>
            </a:r>
            <a:r>
              <a:rPr lang="en-US" altLang="en-US" sz="4900" b="1" dirty="0"/>
              <a:t>Security Terms</a:t>
            </a:r>
          </a:p>
        </p:txBody>
      </p:sp>
    </p:spTree>
    <p:extLst>
      <p:ext uri="{BB962C8B-B14F-4D97-AF65-F5344CB8AC3E}">
        <p14:creationId xmlns:p14="http://schemas.microsoft.com/office/powerpoint/2010/main" val="1303375060"/>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1037</Words>
  <Application>Microsoft Office PowerPoint</Application>
  <PresentationFormat>Widescreen</PresentationFormat>
  <Paragraphs>132</Paragraphs>
  <Slides>21</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Arial,Sans-Serif</vt:lpstr>
      <vt:lpstr>Calibri</vt:lpstr>
      <vt:lpstr>Calibri Light</vt:lpstr>
      <vt:lpstr>Office Theme</vt:lpstr>
      <vt:lpstr>PowerPoint Presentation</vt:lpstr>
      <vt:lpstr>PowerPoint Presentation</vt:lpstr>
      <vt:lpstr>TikTok Case Study</vt:lpstr>
      <vt:lpstr>TikTok Case Study – Activity sheet 1</vt:lpstr>
      <vt:lpstr>TikTok Case Study-Discussion</vt:lpstr>
      <vt:lpstr> How can Sam protect herself online?</vt:lpstr>
      <vt:lpstr>Mobile FTP video</vt:lpstr>
      <vt:lpstr>Cyber Security Terms </vt:lpstr>
      <vt:lpstr>Cyber Security Terms</vt:lpstr>
      <vt:lpstr>Cyber Security Terms</vt:lpstr>
      <vt:lpstr>Cyber Security Terms</vt:lpstr>
      <vt:lpstr>Safeguarding Your Online Privacy</vt:lpstr>
      <vt:lpstr>Tools to use:</vt:lpstr>
      <vt:lpstr>Time for Activity and  Win a Prize! </vt:lpstr>
      <vt:lpstr> Instructions for this Activity </vt:lpstr>
      <vt:lpstr> Cyber Security Scenarios</vt:lpstr>
      <vt:lpstr> Cyber Security Scenarios</vt:lpstr>
      <vt:lpstr> Cyber Security Scenarios</vt:lpstr>
      <vt:lpstr> Cyber Security Careers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Chapleau</dc:creator>
  <cp:lastModifiedBy>Chris Drozdoski</cp:lastModifiedBy>
  <cp:revision>9</cp:revision>
  <dcterms:created xsi:type="dcterms:W3CDTF">2021-10-08T18:49:32Z</dcterms:created>
  <dcterms:modified xsi:type="dcterms:W3CDTF">2021-10-13T18:35:05Z</dcterms:modified>
</cp:coreProperties>
</file>