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09D62-AF98-0640-B686-D8DB6A71D967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5791-B613-EF44-849F-45F2B5321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5791-B613-EF44-849F-45F2B5321E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BA735-7404-444A-8591-8C57B2CBC1A3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1AB-CF06-514D-8318-4D63D083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43525"/>
            <a:ext cx="121920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000" dirty="0" smtClean="0">
                <a:solidFill>
                  <a:srgbClr val="0B8261"/>
                </a:solidFill>
                <a:latin typeface="Oswald" charset="0"/>
                <a:ea typeface="Oswald" charset="0"/>
                <a:cs typeface="Oswald" charset="0"/>
              </a:rPr>
              <a:t>Presentation Title Here</a:t>
            </a:r>
          </a:p>
          <a:p>
            <a:pPr algn="ctr"/>
            <a:r>
              <a:rPr lang="en-US" sz="2000" b="1" dirty="0" smtClean="0">
                <a:latin typeface="Lato Semibold" charset="0"/>
                <a:ea typeface="Lato Semibold" charset="0"/>
                <a:cs typeface="Lato Semibold" charset="0"/>
              </a:rPr>
              <a:t>SUBTITLE HERE</a:t>
            </a:r>
            <a:endParaRPr lang="en-US" sz="2000" b="1" dirty="0">
              <a:latin typeface="Lato Semibold" charset="0"/>
              <a:ea typeface="Lato Semibold" charset="0"/>
              <a:cs typeface="Lat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5913" y="205562"/>
            <a:ext cx="10606087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400" dirty="0" smtClean="0">
                <a:solidFill>
                  <a:srgbClr val="0B8261"/>
                </a:solidFill>
                <a:latin typeface="Oswald" charset="0"/>
                <a:ea typeface="Oswald" charset="0"/>
                <a:cs typeface="Oswald" charset="0"/>
              </a:rPr>
              <a:t>Slide title here</a:t>
            </a:r>
            <a:endParaRPr lang="en-US" sz="2400" b="1" dirty="0">
              <a:latin typeface="Lato Semibold" charset="0"/>
              <a:ea typeface="Lato Semibold" charset="0"/>
              <a:cs typeface="Lato Semi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8" y="1300162"/>
            <a:ext cx="5857875" cy="5114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>
                <a:latin typeface="Lato" charset="0"/>
                <a:ea typeface="Lato" charset="0"/>
                <a:cs typeface="Lato" charset="0"/>
              </a:rPr>
              <a:t>Insert your content and photos here.</a:t>
            </a:r>
            <a:endParaRPr lang="en-US" dirty="0">
              <a:latin typeface="Lato" charset="0"/>
              <a:ea typeface="Lato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Macintosh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Semibold</vt:lpstr>
      <vt:lpstr>Oswald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2017-08-10T17:43:54Z</dcterms:created>
  <dcterms:modified xsi:type="dcterms:W3CDTF">2018-02-15T12:43:41Z</dcterms:modified>
</cp:coreProperties>
</file>